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2.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1.jpeg" ContentType="image/jpeg"/>
  <Override PartName="/ppt/media/image9.jpeg" ContentType="image/jpeg"/>
  <Override PartName="/ppt/media/image12.png" ContentType="image/png"/>
  <Override PartName="/ppt/media/hdphoto1.wdp" ContentType="image/vnd.ms-photo"/>
  <Override PartName="/ppt/media/image8.png" ContentType="image/png"/>
  <Override PartName="/ppt/media/image17.png" ContentType="image/png"/>
  <Override PartName="/ppt/media/image7.jpeg" ContentType="image/jpeg"/>
  <Override PartName="/ppt/media/image18.png" ContentType="image/png"/>
  <Override PartName="/ppt/media/image20.png" ContentType="image/png"/>
  <Override PartName="/ppt/media/image10.png" ContentType="image/png"/>
  <Override PartName="/ppt/media/image1.png" ContentType="image/png"/>
  <Override PartName="/ppt/media/image24.png" ContentType="image/png"/>
  <Override PartName="/ppt/media/image23.jpeg" ContentType="image/jpeg"/>
  <Override PartName="/ppt/media/image21.png" ContentType="image/png"/>
  <Override PartName="/ppt/media/image19.jpeg" ContentType="image/jpeg"/>
  <Override PartName="/ppt/media/image16.png" ContentType="image/png"/>
  <Override PartName="/ppt/media/image15.jpeg" ContentType="image/jpeg"/>
  <Override PartName="/ppt/media/image22.jpeg" ContentType="image/jpeg"/>
  <Override PartName="/ppt/media/image2.png" ContentType="image/png"/>
  <Override PartName="/ppt/media/image6.png" ContentType="image/png"/>
  <Override PartName="/ppt/media/image3.jpeg" ContentType="image/jpeg"/>
  <Override PartName="/ppt/media/image13.jpeg" ContentType="image/jpeg"/>
  <Override PartName="/ppt/media/image4.png" ContentType="image/png"/>
  <Override PartName="/ppt/media/image5.png" ContentType="image/png"/>
  <Override PartName="/ppt/media/image14.png" ContentType="image/pn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9.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1.xml.rels" ContentType="application/vnd.openxmlformats-package.relationships+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b="0" lang="en-US" sz="1800" strike="noStrike" u="none">
                <a:solidFill>
                  <a:schemeClr val="dk1"/>
                </a:solidFill>
                <a:effectLst/>
                <a:uFillTx/>
                <a:latin typeface="Calibri"/>
              </a:rPr>
              <a:t>Click to move the slide</a:t>
            </a:r>
            <a:endParaRPr b="0" lang="en-US" sz="1800" strike="noStrike" u="none">
              <a:solidFill>
                <a:schemeClr val="dk1"/>
              </a:solidFill>
              <a:effectLst/>
              <a:uFillTx/>
              <a:latin typeface="Calibri"/>
            </a:endParaRPr>
          </a:p>
        </p:txBody>
      </p:sp>
      <p:sp>
        <p:nvSpPr>
          <p:cNvPr id="6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61"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62"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3"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4"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8FC92C7D-1F2A-4ED0-B044-8338190F1EE9}"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s://www.teacherspayteachers.com/Store/Students-Of-History" TargetMode="External"/><Relationship Id="rId2" Type="http://schemas.openxmlformats.org/officeDocument/2006/relationships/slide" Target="../slides/slide1.xml"/><Relationship Id="rId3"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sldImg"/>
          </p:nvPr>
        </p:nvSpPr>
        <p:spPr>
          <a:xfrm>
            <a:off x="1371600" y="1143000"/>
            <a:ext cx="4114440" cy="3085920"/>
          </a:xfrm>
          <a:prstGeom prst="rect">
            <a:avLst/>
          </a:prstGeom>
          <a:ln w="0">
            <a:noFill/>
          </a:ln>
        </p:spPr>
      </p:sp>
      <p:sp>
        <p:nvSpPr>
          <p:cNvPr id="10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38520">
              <a:lnSpc>
                <a:spcPct val="100000"/>
              </a:lnSpc>
              <a:buNone/>
            </a:pPr>
            <a:r>
              <a:rPr b="0" lang="en-US" sz="2000" strike="noStrike" u="sng">
                <a:solidFill>
                  <a:srgbClr val="000000"/>
                </a:solidFill>
                <a:effectLst/>
                <a:uFillTx/>
                <a:latin typeface="Arial"/>
                <a:hlinkClick r:id="rId1"/>
              </a:rPr>
              <a:t>© Students of History - https://www.teacherspayteachers.com/Store/Students-Of-History</a:t>
            </a:r>
            <a:endParaRPr b="0" lang="en-US" sz="2000" strike="noStrike" u="none">
              <a:solidFill>
                <a:srgbClr val="000000"/>
              </a:solidFill>
              <a:effectLst/>
              <a:uFillTx/>
              <a:latin typeface="Arial"/>
            </a:endParaRPr>
          </a:p>
          <a:p>
            <a:pPr indent="0" defTabSz="938520">
              <a:lnSpc>
                <a:spcPct val="100000"/>
              </a:lnSpc>
              <a:buNone/>
            </a:pPr>
            <a:endParaRPr b="0" lang="en-US" sz="2000" strike="noStrike" u="none">
              <a:solidFill>
                <a:srgbClr val="000000"/>
              </a:solidFill>
              <a:effectLst/>
              <a:uFillTx/>
              <a:latin typeface="Arial"/>
            </a:endParaRPr>
          </a:p>
        </p:txBody>
      </p:sp>
      <p:sp>
        <p:nvSpPr>
          <p:cNvPr id="103"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EA8D760-0662-4E7E-ABF0-C9D8721AC09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1371600" y="1143000"/>
            <a:ext cx="4114440" cy="3085920"/>
          </a:xfrm>
          <a:prstGeom prst="rect">
            <a:avLst/>
          </a:prstGeom>
          <a:ln w="0">
            <a:noFill/>
          </a:ln>
        </p:spPr>
      </p:sp>
      <p:sp>
        <p:nvSpPr>
          <p:cNvPr id="12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purpose of government is a central concept in political science that seeks to understand the role and function of governing institutions. In an introductory political science course, the purpose of government is typically explored as the framework through which a society establishes order, resolves conflicts, and promotes the well-being of its citizens. Government serves several essential purposes, including maintaining law and order, protecting individual rights, providing public goods and services, managing the economy, and representing the interests of the people on both national and international levels. It is through the government that societies make collective decisions, enforce laws, allocate resources, and address social, economic, and political challenges. By examining the purpose of government, students gain insights into the different forms of governance and the complex dynamics between rulers and the ruled in shaping the functioning and direction of a society.</a:t>
            </a:r>
            <a:endParaRPr b="0" lang="en-US" sz="2000" strike="noStrike" u="none">
              <a:solidFill>
                <a:srgbClr val="000000"/>
              </a:solidFill>
              <a:effectLst/>
              <a:uFillTx/>
              <a:latin typeface="Arial"/>
            </a:endParaRPr>
          </a:p>
        </p:txBody>
      </p:sp>
      <p:sp>
        <p:nvSpPr>
          <p:cNvPr id="124" name="PlaceHolder 3"/>
          <p:cNvSpPr>
            <a:spLocks noGrp="1"/>
          </p:cNvSpPr>
          <p:nvPr>
            <p:ph type="sldNum" idx="4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16C4DB2-AA0E-4853-95F5-ED1E516EA9C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1371600" y="1143000"/>
            <a:ext cx="4114440" cy="3085920"/>
          </a:xfrm>
          <a:prstGeom prst="rect">
            <a:avLst/>
          </a:prstGeom>
          <a:ln w="0">
            <a:noFill/>
          </a:ln>
        </p:spPr>
      </p:sp>
      <p:sp>
        <p:nvSpPr>
          <p:cNvPr id="12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The Preamble to the Constitution is the introductory statement that outlines the fundamental purposes and principles of a constitution. In the case of the Constitution, the Preamble begins with the iconic words, "We the People." It serves as a concise expression of the aspirations and objectives of the framers and establishes the foundation for the subsequent articles and provisions. The Preamble states that its purpose is to form a more perfect union, establish justice, ensure domestic tranquility, provide for the common defense, promote the general welfare, and secure the blessings of liberty. It conveys the intent of the Constitution to create a unified and just society that protects the rights and well-being of its citizens. The Preamble signifies the people's collective commitment to a government that safeguards their freedoms, maintains order, and pursues the common good. It reflects the democratic principles of popular sovereignty and the idea that the power of the government originates from and belongs to the people.</a:t>
            </a:r>
            <a:endParaRPr b="0" lang="en-US" sz="2000" strike="noStrike" u="none">
              <a:solidFill>
                <a:srgbClr val="000000"/>
              </a:solidFill>
              <a:effectLst/>
              <a:uFillTx/>
              <a:latin typeface="Arial"/>
            </a:endParaRPr>
          </a:p>
        </p:txBody>
      </p:sp>
      <p:sp>
        <p:nvSpPr>
          <p:cNvPr id="127" name="PlaceHolder 3"/>
          <p:cNvSpPr>
            <a:spLocks noGrp="1"/>
          </p:cNvSpPr>
          <p:nvPr>
            <p:ph type="sldNum" idx="4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F726ACB-B350-47AA-9D2C-CA67414541F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ldImg"/>
          </p:nvPr>
        </p:nvSpPr>
        <p:spPr>
          <a:xfrm>
            <a:off x="1371600" y="1143000"/>
            <a:ext cx="4114440" cy="3085920"/>
          </a:xfrm>
          <a:prstGeom prst="rect">
            <a:avLst/>
          </a:prstGeom>
          <a:ln w="0">
            <a:noFill/>
          </a:ln>
        </p:spPr>
      </p:sp>
      <p:sp>
        <p:nvSpPr>
          <p:cNvPr id="12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Governments typically possess three branches that exercise distinct powers: legislative, executive, and judicial. The legislative branch is responsible for making laws and is usually composed of a parliament, congress, or similar body. It enacts legislation, debates policies, and represents the interests of the people. The executive branch, headed by the president, prime minister, or a similar position, implements and enforces laws. It holds administrative and executive powers, overseeing government agencies, making decisions, and managing the day-to-day affairs of the state. The judicial branch comprises the courts and is responsible for interpreting laws and ensuring their application. It adjudicates disputes, upholds the rule of law, and protects individual rights. By dividing powers across these branches, governments establish a system of checks and balances, preventing concentration of power and ensuring accountability. This separation of powers is a fundamental principle of modern democratic governance, promoting fairness, stability, and the protection of individual liberties.</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Photo: Jatiya Sangsad Bhaban or National Parliament House, the house of the Parliament of Bangladesh.</a:t>
            </a:r>
            <a:endParaRPr b="0" lang="en-US" sz="2000" strike="noStrike" u="none">
              <a:solidFill>
                <a:srgbClr val="000000"/>
              </a:solidFill>
              <a:effectLst/>
              <a:uFillTx/>
              <a:latin typeface="Arial"/>
            </a:endParaRPr>
          </a:p>
        </p:txBody>
      </p:sp>
      <p:sp>
        <p:nvSpPr>
          <p:cNvPr id="130" name="PlaceHolder 3"/>
          <p:cNvSpPr>
            <a:spLocks noGrp="1"/>
          </p:cNvSpPr>
          <p:nvPr>
            <p:ph type="sldNum" idx="46"/>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defRPr b="0" lang="en-US" sz="1200" strike="noStrike" u="none">
                <a:solidFill>
                  <a:schemeClr val="dk1"/>
                </a:solidFill>
                <a:effectLst/>
                <a:uFillTx/>
                <a:latin typeface="+mn-lt"/>
                <a:ea typeface="+mn-ea"/>
              </a:defRPr>
            </a:lvl1pPr>
          </a:lstStyle>
          <a:p>
            <a:pPr indent="0" algn="r" defTabSz="457200">
              <a:lnSpc>
                <a:spcPct val="100000"/>
              </a:lnSpc>
              <a:buNone/>
            </a:pPr>
            <a:fld id="{7BDC3C30-451C-4AA2-BFC5-BF368497C7E8}" type="slidenum">
              <a:rPr b="0" lang="en-US" sz="1200" strike="noStrike" u="none">
                <a:solidFill>
                  <a:schemeClr val="dk1"/>
                </a:solidFill>
                <a:effectLst/>
                <a:uFillTx/>
                <a:latin typeface="+mn-lt"/>
                <a:ea typeface="+mn-ea"/>
              </a:rPr>
              <a:t>&lt;number&gt;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sldImg"/>
          </p:nvPr>
        </p:nvSpPr>
        <p:spPr>
          <a:xfrm>
            <a:off x="1371600" y="1143000"/>
            <a:ext cx="4114440" cy="3085920"/>
          </a:xfrm>
          <a:prstGeom prst="rect">
            <a:avLst/>
          </a:prstGeom>
          <a:ln w="0">
            <a:noFill/>
          </a:ln>
        </p:spPr>
      </p:sp>
      <p:sp>
        <p:nvSpPr>
          <p:cNvPr id="10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In political science, the term "state" refers to a political entity that exercises sovereignty over a defined territory and its population. A state possesses the authority to make and enforce laws, maintain order, collect taxes, and engage in international relations. It is characterized by a centralized government with a set of institutions and administrative structures. On the other hand, "nation" refers to a community of people who share a common culture, language, history, or ethnicity. A nation may or may not have its own state. A "country," often used interchangeably with "state," generally refers to a geographical region that has recognized borders and a distinct political and legal system. While the concepts of state, nation, and country are related, they can exist independently of each other, with some nations not having their own state or country and some states comprising multiple nations or countries within their borders</a:t>
            </a:r>
            <a:endParaRPr b="0" lang="en-US" sz="2000" strike="noStrike" u="none">
              <a:solidFill>
                <a:srgbClr val="000000"/>
              </a:solidFill>
              <a:effectLst/>
              <a:uFillTx/>
              <a:latin typeface="Arial"/>
            </a:endParaRPr>
          </a:p>
        </p:txBody>
      </p:sp>
      <p:sp>
        <p:nvSpPr>
          <p:cNvPr id="106" name="PlaceHolder 3"/>
          <p:cNvSpPr>
            <a:spLocks noGrp="1"/>
          </p:cNvSpPr>
          <p:nvPr>
            <p:ph type="sldNum" idx="3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B93203A-8416-4FE3-A0E0-3DC8D1327B1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sldImg"/>
          </p:nvPr>
        </p:nvSpPr>
        <p:spPr>
          <a:xfrm>
            <a:off x="1371600" y="1143000"/>
            <a:ext cx="4114440" cy="3085920"/>
          </a:xfrm>
          <a:prstGeom prst="rect">
            <a:avLst/>
          </a:prstGeom>
          <a:ln w="0">
            <a:noFill/>
          </a:ln>
        </p:spPr>
      </p:sp>
      <p:sp>
        <p:nvSpPr>
          <p:cNvPr id="10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Photo: The Palace of the Parliament of Romania in central Bucharest.</a:t>
            </a:r>
            <a:endParaRPr b="0" lang="en-US" sz="2000" strike="noStrike" u="none">
              <a:solidFill>
                <a:srgbClr val="000000"/>
              </a:solidFill>
              <a:effectLst/>
              <a:uFillTx/>
              <a:latin typeface="Arial"/>
            </a:endParaRPr>
          </a:p>
        </p:txBody>
      </p:sp>
      <p:sp>
        <p:nvSpPr>
          <p:cNvPr id="109" name="PlaceHolder 3"/>
          <p:cNvSpPr>
            <a:spLocks noGrp="1"/>
          </p:cNvSpPr>
          <p:nvPr>
            <p:ph type="sldNum" idx="39"/>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defRPr b="0" lang="en-US" sz="1200" strike="noStrike" u="none">
                <a:solidFill>
                  <a:schemeClr val="dk1"/>
                </a:solidFill>
                <a:effectLst/>
                <a:uFillTx/>
                <a:latin typeface="+mn-lt"/>
                <a:ea typeface="+mn-ea"/>
              </a:defRPr>
            </a:lvl1pPr>
          </a:lstStyle>
          <a:p>
            <a:pPr indent="0" algn="r" defTabSz="457200">
              <a:lnSpc>
                <a:spcPct val="100000"/>
              </a:lnSpc>
              <a:buNone/>
            </a:pPr>
            <a:fld id="{0FF79BE0-37EB-4798-A856-92C982E30B9D}" type="slidenum">
              <a:rPr b="0" lang="en-US" sz="1200" strike="noStrike" u="none">
                <a:solidFill>
                  <a:schemeClr val="dk1"/>
                </a:solidFill>
                <a:effectLst/>
                <a:uFillTx/>
                <a:latin typeface="+mn-lt"/>
                <a:ea typeface="+mn-ea"/>
              </a:rPr>
              <a:t>&lt;number&gt;</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sldImg"/>
          </p:nvPr>
        </p:nvSpPr>
        <p:spPr>
          <a:xfrm>
            <a:off x="1371600" y="1143000"/>
            <a:ext cx="4114440" cy="3085920"/>
          </a:xfrm>
          <a:prstGeom prst="rect">
            <a:avLst/>
          </a:prstGeom>
          <a:ln w="0">
            <a:noFill/>
          </a:ln>
        </p:spPr>
      </p:sp>
      <p:sp>
        <p:nvSpPr>
          <p:cNvPr id="11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In the context of a state, "people" collectively constitute the population that inhabits a given territory and falls under the authority of the state's governance. While a state typically comprises diverse individuals with varying cultural, ethnic, religious, and linguistic backgrounds, it does not necessitate homogeneity among its people. Modern states often embrace and accommodate diversity, recognizing and protecting the rights and identities of different groups within their borders. Inclusive states recognize the importance of pluralism and provide mechanisms for diverse communities to coexist and participate in the political, social, and economic life of the nation. By valuing diversity and promoting equality, states can foster social cohesion and harness the collective potential of their diverse citizenry.</a:t>
            </a:r>
            <a:endParaRPr b="0" lang="en-US" sz="2000" strike="noStrike" u="none">
              <a:solidFill>
                <a:srgbClr val="000000"/>
              </a:solidFill>
              <a:effectLst/>
              <a:uFillTx/>
              <a:latin typeface="Arial"/>
            </a:endParaRPr>
          </a:p>
        </p:txBody>
      </p:sp>
      <p:sp>
        <p:nvSpPr>
          <p:cNvPr id="112" name="PlaceHolder 3"/>
          <p:cNvSpPr>
            <a:spLocks noGrp="1"/>
          </p:cNvSpPr>
          <p:nvPr>
            <p:ph type="sldNum" idx="4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9CBDC3E-F6C3-466C-91D0-BD8EEC68BD8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sldImg"/>
          </p:nvPr>
        </p:nvSpPr>
        <p:spPr>
          <a:xfrm>
            <a:off x="1371600" y="1143000"/>
            <a:ext cx="4114440" cy="3085920"/>
          </a:xfrm>
          <a:prstGeom prst="rect">
            <a:avLst/>
          </a:prstGeom>
          <a:ln w="0">
            <a:noFill/>
          </a:ln>
        </p:spPr>
      </p:sp>
      <p:sp>
        <p:nvSpPr>
          <p:cNvPr id="11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In political science, the concept of territory is a fundamental element of a state. Territory refers to a specific geographical area over which a state exercises its authority and within which its laws and regulations apply. The notion of territory provides a physical and spatial dimension to the state, delineating its borders and establishing the extent of its jurisdiction. Territory not only defines the geographical limits of a state but also encompasses the land, water, and airspace under its control. It serves as the basis for the state's sovereignty, allowing it to govern its population, establish institutions, enforce laws, and engage in international relations. Without a defined territory, a political entity cannot be considered a state in the traditional sense, as territory is a crucial element that distinguishes a state from other forms of political organization.</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Picture is of the tiny village of Xingping in western China. </a:t>
            </a:r>
            <a:endParaRPr b="0" lang="en-US" sz="2000" strike="noStrike" u="none">
              <a:solidFill>
                <a:srgbClr val="000000"/>
              </a:solidFill>
              <a:effectLst/>
              <a:uFillTx/>
              <a:latin typeface="Arial"/>
            </a:endParaRPr>
          </a:p>
        </p:txBody>
      </p:sp>
      <p:sp>
        <p:nvSpPr>
          <p:cNvPr id="115" name="PlaceHolder 3"/>
          <p:cNvSpPr>
            <a:spLocks noGrp="1"/>
          </p:cNvSpPr>
          <p:nvPr>
            <p:ph type="sldNum" idx="41"/>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defRPr b="0" lang="en-US" sz="1200" strike="noStrike" u="none">
                <a:solidFill>
                  <a:schemeClr val="dk1"/>
                </a:solidFill>
                <a:effectLst/>
                <a:uFillTx/>
                <a:latin typeface="+mn-lt"/>
                <a:ea typeface="+mn-ea"/>
              </a:defRPr>
            </a:lvl1pPr>
          </a:lstStyle>
          <a:p>
            <a:pPr indent="0" algn="r" defTabSz="457200">
              <a:lnSpc>
                <a:spcPct val="100000"/>
              </a:lnSpc>
              <a:buNone/>
            </a:pPr>
            <a:fld id="{ABC9FDA4-98CE-4DF3-9784-AD45A19DF07F}" type="slidenum">
              <a:rPr b="0" lang="en-US" sz="1200" strike="noStrike" u="none">
                <a:solidFill>
                  <a:schemeClr val="dk1"/>
                </a:solidFill>
                <a:effectLst/>
                <a:uFillTx/>
                <a:latin typeface="+mn-lt"/>
                <a:ea typeface="+mn-ea"/>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sldImg"/>
          </p:nvPr>
        </p:nvSpPr>
        <p:spPr>
          <a:xfrm>
            <a:off x="1371600" y="1143000"/>
            <a:ext cx="4114440" cy="3085920"/>
          </a:xfrm>
          <a:prstGeom prst="rect">
            <a:avLst/>
          </a:prstGeom>
          <a:ln w="0">
            <a:noFill/>
          </a:ln>
        </p:spPr>
      </p:sp>
      <p:sp>
        <p:nvSpPr>
          <p:cNvPr id="11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In political science, sovereignty is a key attribute of a state. It refers to the supreme authority and control that a state possesses over its own territory, free from external interference. Sovereignty entails the state's ability to make independent decisions, enact laws, and enforce them within its borders. A sovereign state exercises exclusive jurisdiction over its territory, including the power to govern its population, collect taxes, maintain order, and engage in international relations. The principle of sovereignty establishes the state's autonomy and independence, granting it the authority to represent itself in global affairs and negotiate with other states as equals. Without sovereignty, a political entity would be subject to external domination or interference, undermining its status as a fully recognized state.</a:t>
            </a:r>
            <a:endParaRPr b="0" lang="en-US" sz="2000" strike="noStrike" u="none">
              <a:solidFill>
                <a:srgbClr val="000000"/>
              </a:solidFill>
              <a:effectLst/>
              <a:uFillTx/>
              <a:latin typeface="Arial"/>
            </a:endParaRPr>
          </a:p>
        </p:txBody>
      </p:sp>
      <p:sp>
        <p:nvSpPr>
          <p:cNvPr id="118" name="PlaceHolder 3"/>
          <p:cNvSpPr>
            <a:spLocks noGrp="1"/>
          </p:cNvSpPr>
          <p:nvPr>
            <p:ph type="sldNum" idx="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7C37F5F-415B-4869-AC4C-B8DEC2EB81D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sldImg"/>
          </p:nvPr>
        </p:nvSpPr>
        <p:spPr>
          <a:xfrm>
            <a:off x="1371600" y="1143000"/>
            <a:ext cx="4114440" cy="3085920"/>
          </a:xfrm>
          <a:prstGeom prst="rect">
            <a:avLst/>
          </a:prstGeom>
          <a:ln w="0">
            <a:noFill/>
          </a:ln>
        </p:spPr>
      </p:sp>
      <p:sp>
        <p:nvSpPr>
          <p:cNvPr id="12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Söhne"/>
              </a:rPr>
              <a:t>A government is an essential component of a state. It refers to the set of institutions and individuals responsible for making and implementing decisions on behalf of the state and its citizens. A government is responsible for formulating and enforcing laws, maintaining order, providing public services, and representing the state both domestically and internationally. It exercises political authority and wields power through various branches, such as the executive, legislative, and judicial branches. The government plays a vital role in setting public policies, managing resources, and ensuring the well-being of its citizens. It provides the framework for governance, enabling the state to function effectively and fulfill its responsibilities towards its population. Without a government, a state would lack the necessary structures and mechanisms to exercise authority, resulting in an absence of governance and a breakdown of essential functions.</a:t>
            </a:r>
            <a:endParaRPr b="0" lang="en-US" sz="2000" strike="noStrike" u="none">
              <a:solidFill>
                <a:srgbClr val="000000"/>
              </a:solidFill>
              <a:effectLst/>
              <a:uFillTx/>
              <a:latin typeface="Arial"/>
            </a:endParaRPr>
          </a:p>
          <a:p>
            <a:pPr indent="0">
              <a:lnSpc>
                <a:spcPct val="100000"/>
              </a:lnSpc>
              <a:buNone/>
            </a:pPr>
            <a:br>
              <a:rPr sz="2000"/>
            </a:br>
            <a:endParaRPr b="0" lang="en-US" sz="2000" strike="noStrike" u="none">
              <a:solidFill>
                <a:srgbClr val="000000"/>
              </a:solidFill>
              <a:effectLst/>
              <a:uFillTx/>
              <a:latin typeface="Arial"/>
            </a:endParaRPr>
          </a:p>
        </p:txBody>
      </p:sp>
      <p:sp>
        <p:nvSpPr>
          <p:cNvPr id="121" name="PlaceHolder 3"/>
          <p:cNvSpPr>
            <a:spLocks noGrp="1"/>
          </p:cNvSpPr>
          <p:nvPr>
            <p:ph type="sldNum" idx="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B1B7EDF-053F-4982-BE6C-A082B8A6847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1122480"/>
            <a:ext cx="7772040" cy="2387160"/>
          </a:xfrm>
          <a:prstGeom prst="rect">
            <a:avLst/>
          </a:prstGeom>
          <a:noFill/>
          <a:ln w="0">
            <a:noFill/>
          </a:ln>
        </p:spPr>
        <p:txBody>
          <a:bodyPr lIns="91440" rIns="91440" tIns="45720" bIns="45720" anchor="b">
            <a:noAutofit/>
          </a:bodyPr>
          <a:p>
            <a:pPr indent="0" algn="ctr" defTabSz="914400">
              <a:lnSpc>
                <a:spcPct val="90000"/>
              </a:lnSpc>
              <a:buNone/>
            </a:pPr>
            <a:r>
              <a:rPr b="0" lang="en-US" sz="6000" strike="noStrike" u="none">
                <a:solidFill>
                  <a:schemeClr val="dk1"/>
                </a:solidFill>
                <a:effectLst/>
                <a:uFillTx/>
                <a:latin typeface="Calibri Light"/>
              </a:rPr>
              <a:t>Click to edit Master title style</a:t>
            </a:r>
            <a:endParaRPr b="0" lang="en-US" sz="6000" strike="noStrike" u="none">
              <a:solidFill>
                <a:schemeClr val="dk1"/>
              </a:solidFill>
              <a:effectLst/>
              <a:uFillTx/>
              <a:latin typeface="Calibri"/>
            </a:endParaRPr>
          </a:p>
        </p:txBody>
      </p:sp>
      <p:sp>
        <p:nvSpPr>
          <p:cNvPr id="1" name="PlaceHolder 2"/>
          <p:cNvSpPr>
            <a:spLocks noGrp="1"/>
          </p:cNvSpPr>
          <p:nvPr>
            <p:ph type="dt" idx="1"/>
          </p:nvPr>
        </p:nvSpPr>
        <p:spPr>
          <a:xfrm>
            <a:off x="628560" y="6356520"/>
            <a:ext cx="20570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2" name="PlaceHolder 3"/>
          <p:cNvSpPr>
            <a:spLocks noGrp="1"/>
          </p:cNvSpPr>
          <p:nvPr>
            <p:ph type="ftr" idx="2"/>
          </p:nvPr>
        </p:nvSpPr>
        <p:spPr>
          <a:xfrm>
            <a:off x="3029040" y="6356520"/>
            <a:ext cx="3085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3" name="PlaceHolder 4"/>
          <p:cNvSpPr>
            <a:spLocks noGrp="1"/>
          </p:cNvSpPr>
          <p:nvPr>
            <p:ph type="sldNum" idx="3"/>
          </p:nvPr>
        </p:nvSpPr>
        <p:spPr>
          <a:xfrm>
            <a:off x="6458040" y="6356520"/>
            <a:ext cx="20570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EF051728-8834-4F15-BCB6-F02ECCF11EBB}" type="slidenum">
              <a:rPr b="0" lang="en-US" sz="1200" strike="noStrike" u="none">
                <a:solidFill>
                  <a:schemeClr val="dk1">
                    <a:tint val="75000"/>
                  </a:schemeClr>
                </a:solidFill>
                <a:effectLst/>
                <a:uFillTx/>
                <a:latin typeface="Calibri"/>
              </a:rPr>
              <a:t>7</a:t>
            </a:fld>
            <a:endParaRPr b="0" lang="en-US" sz="12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630000" y="457200"/>
            <a:ext cx="2948760" cy="1599840"/>
          </a:xfrm>
          <a:prstGeom prst="rect">
            <a:avLst/>
          </a:prstGeom>
          <a:noFill/>
          <a:ln w="0">
            <a:noFill/>
          </a:ln>
        </p:spPr>
        <p:txBody>
          <a:bodyPr lIns="91440" rIns="91440" tIns="45720" bIns="45720" anchor="b">
            <a:noAutofit/>
          </a:bodyPr>
          <a:p>
            <a:pPr indent="0" defTabSz="914400">
              <a:lnSpc>
                <a:spcPct val="90000"/>
              </a:lnSpc>
              <a:buNone/>
            </a:pPr>
            <a:r>
              <a:rPr b="0" lang="en-US" sz="3200" strike="noStrike" u="none">
                <a:solidFill>
                  <a:schemeClr val="dk1"/>
                </a:solidFill>
                <a:effectLst/>
                <a:uFillTx/>
                <a:latin typeface="Calibri Light"/>
              </a:rPr>
              <a:t>Click to edit Master title style</a:t>
            </a:r>
            <a:endParaRPr b="0" lang="en-US" sz="3200" strike="noStrike" u="none">
              <a:solidFill>
                <a:schemeClr val="dk1"/>
              </a:solidFill>
              <a:effectLst/>
              <a:uFillTx/>
              <a:latin typeface="Calibri"/>
            </a:endParaRPr>
          </a:p>
        </p:txBody>
      </p:sp>
      <p:sp>
        <p:nvSpPr>
          <p:cNvPr id="48" name="PlaceHolder 2"/>
          <p:cNvSpPr>
            <a:spLocks noGrp="1"/>
          </p:cNvSpPr>
          <p:nvPr>
            <p:ph type="body"/>
          </p:nvPr>
        </p:nvSpPr>
        <p:spPr>
          <a:xfrm>
            <a:off x="3887280" y="987480"/>
            <a:ext cx="462888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Edit Master text styles</a:t>
            </a:r>
            <a:endParaRPr b="0" lang="en-US" sz="32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49" name="PlaceHolder 3"/>
          <p:cNvSpPr>
            <a:spLocks noGrp="1"/>
          </p:cNvSpPr>
          <p:nvPr>
            <p:ph type="body"/>
          </p:nvPr>
        </p:nvSpPr>
        <p:spPr>
          <a:xfrm>
            <a:off x="630000" y="2057400"/>
            <a:ext cx="294876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Edit Master text styles</a:t>
            </a:r>
            <a:endParaRPr b="0" lang="en-US" sz="1600" strike="noStrike" u="none">
              <a:solidFill>
                <a:schemeClr val="dk1"/>
              </a:solidFill>
              <a:effectLst/>
              <a:uFillTx/>
              <a:latin typeface="Calibri"/>
            </a:endParaRPr>
          </a:p>
        </p:txBody>
      </p:sp>
      <p:sp>
        <p:nvSpPr>
          <p:cNvPr id="50" name="PlaceHolder 4"/>
          <p:cNvSpPr>
            <a:spLocks noGrp="1"/>
          </p:cNvSpPr>
          <p:nvPr>
            <p:ph type="dt" idx="28"/>
          </p:nvPr>
        </p:nvSpPr>
        <p:spPr>
          <a:xfrm>
            <a:off x="628560" y="6356520"/>
            <a:ext cx="20570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1" name="PlaceHolder 5"/>
          <p:cNvSpPr>
            <a:spLocks noGrp="1"/>
          </p:cNvSpPr>
          <p:nvPr>
            <p:ph type="ftr" idx="29"/>
          </p:nvPr>
        </p:nvSpPr>
        <p:spPr>
          <a:xfrm>
            <a:off x="3029040" y="6356520"/>
            <a:ext cx="3085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2" name="PlaceHolder 6"/>
          <p:cNvSpPr>
            <a:spLocks noGrp="1"/>
          </p:cNvSpPr>
          <p:nvPr>
            <p:ph type="sldNum" idx="30"/>
          </p:nvPr>
        </p:nvSpPr>
        <p:spPr>
          <a:xfrm>
            <a:off x="6458040" y="6356520"/>
            <a:ext cx="20570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2F7BBF9F-D81F-4479-87B5-4FDD1C122ED1}"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630000" y="457200"/>
            <a:ext cx="2948760" cy="1599840"/>
          </a:xfrm>
          <a:prstGeom prst="rect">
            <a:avLst/>
          </a:prstGeom>
          <a:noFill/>
          <a:ln w="0">
            <a:noFill/>
          </a:ln>
        </p:spPr>
        <p:txBody>
          <a:bodyPr lIns="91440" rIns="91440" tIns="45720" bIns="45720" anchor="b">
            <a:noAutofit/>
          </a:bodyPr>
          <a:p>
            <a:pPr indent="0" defTabSz="914400">
              <a:lnSpc>
                <a:spcPct val="90000"/>
              </a:lnSpc>
              <a:buNone/>
            </a:pPr>
            <a:r>
              <a:rPr b="0" lang="en-US" sz="3200" strike="noStrike" u="none">
                <a:solidFill>
                  <a:schemeClr val="dk1"/>
                </a:solidFill>
                <a:effectLst/>
                <a:uFillTx/>
                <a:latin typeface="Calibri Light"/>
              </a:rPr>
              <a:t>Click to edit Master title style</a:t>
            </a:r>
            <a:endParaRPr b="0" lang="en-US" sz="3200" strike="noStrike" u="none">
              <a:solidFill>
                <a:schemeClr val="dk1"/>
              </a:solidFill>
              <a:effectLst/>
              <a:uFillTx/>
              <a:latin typeface="Calibri"/>
            </a:endParaRPr>
          </a:p>
        </p:txBody>
      </p:sp>
      <p:sp>
        <p:nvSpPr>
          <p:cNvPr id="54" name="PlaceHolder 2"/>
          <p:cNvSpPr>
            <a:spLocks noGrp="1"/>
          </p:cNvSpPr>
          <p:nvPr>
            <p:ph type="body"/>
          </p:nvPr>
        </p:nvSpPr>
        <p:spPr>
          <a:xfrm>
            <a:off x="3887280" y="987480"/>
            <a:ext cx="4628880" cy="4873320"/>
          </a:xfrm>
          <a:prstGeom prst="rect">
            <a:avLst/>
          </a:prstGeom>
          <a:noFill/>
          <a:ln w="0">
            <a:noFill/>
          </a:ln>
        </p:spPr>
        <p:txBody>
          <a:bodyPr lIns="90000" rIns="90000" tIns="45000" bIns="45000" anchor="t">
            <a:noAutofit/>
          </a:bodyPr>
          <a:p>
            <a:pPr indent="0" defTabSz="457200">
              <a:lnSpc>
                <a:spcPct val="100000"/>
              </a:lnSpc>
              <a:buNone/>
              <a:tabLst>
                <a:tab algn="l" pos="0"/>
              </a:tabLst>
            </a:pPr>
            <a:r>
              <a:rPr b="0" lang="en-US" sz="3200" strike="noStrike" u="none">
                <a:solidFill>
                  <a:schemeClr val="dk1"/>
                </a:solidFill>
                <a:effectLst/>
                <a:uFillTx/>
                <a:latin typeface="Calibri"/>
              </a:rPr>
              <a:t>Click icon to add picture</a:t>
            </a:r>
            <a:endParaRPr b="0" lang="en-US" sz="3200" strike="noStrike" u="none">
              <a:solidFill>
                <a:schemeClr val="dk1"/>
              </a:solidFill>
              <a:effectLst/>
              <a:uFillTx/>
              <a:latin typeface="Calibri"/>
            </a:endParaRPr>
          </a:p>
        </p:txBody>
      </p:sp>
      <p:sp>
        <p:nvSpPr>
          <p:cNvPr id="55" name="PlaceHolder 3"/>
          <p:cNvSpPr>
            <a:spLocks noGrp="1"/>
          </p:cNvSpPr>
          <p:nvPr>
            <p:ph type="body"/>
          </p:nvPr>
        </p:nvSpPr>
        <p:spPr>
          <a:xfrm>
            <a:off x="630000" y="2057400"/>
            <a:ext cx="294876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Edit Master text styles</a:t>
            </a:r>
            <a:endParaRPr b="0" lang="en-US" sz="1600" strike="noStrike" u="none">
              <a:solidFill>
                <a:schemeClr val="dk1"/>
              </a:solidFill>
              <a:effectLst/>
              <a:uFillTx/>
              <a:latin typeface="Calibri"/>
            </a:endParaRPr>
          </a:p>
        </p:txBody>
      </p:sp>
      <p:sp>
        <p:nvSpPr>
          <p:cNvPr id="56" name="PlaceHolder 4"/>
          <p:cNvSpPr>
            <a:spLocks noGrp="1"/>
          </p:cNvSpPr>
          <p:nvPr>
            <p:ph type="dt" idx="31"/>
          </p:nvPr>
        </p:nvSpPr>
        <p:spPr>
          <a:xfrm>
            <a:off x="628560" y="6356520"/>
            <a:ext cx="20570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7" name="PlaceHolder 5"/>
          <p:cNvSpPr>
            <a:spLocks noGrp="1"/>
          </p:cNvSpPr>
          <p:nvPr>
            <p:ph type="ftr" idx="32"/>
          </p:nvPr>
        </p:nvSpPr>
        <p:spPr>
          <a:xfrm>
            <a:off x="3029040" y="6356520"/>
            <a:ext cx="3085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8" name="PlaceHolder 6"/>
          <p:cNvSpPr>
            <a:spLocks noGrp="1"/>
          </p:cNvSpPr>
          <p:nvPr>
            <p:ph type="sldNum" idx="33"/>
          </p:nvPr>
        </p:nvSpPr>
        <p:spPr>
          <a:xfrm>
            <a:off x="6458040" y="6356520"/>
            <a:ext cx="20570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1EF27E89-6CE6-4CD9-AC76-863CE4A90DFD}"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628560" y="365040"/>
            <a:ext cx="7886520" cy="132516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effectLst/>
                <a:uFillTx/>
                <a:latin typeface="Calibri Light"/>
              </a:rPr>
              <a:t>Click to edit Master title style</a:t>
            </a:r>
            <a:endParaRPr b="0" lang="en-US" sz="4400" strike="noStrike" u="none">
              <a:solidFill>
                <a:schemeClr val="dk1"/>
              </a:solidFill>
              <a:effectLst/>
              <a:uFillTx/>
              <a:latin typeface="Calibri"/>
            </a:endParaRPr>
          </a:p>
        </p:txBody>
      </p:sp>
      <p:sp>
        <p:nvSpPr>
          <p:cNvPr id="5" name="PlaceHolder 2"/>
          <p:cNvSpPr>
            <a:spLocks noGrp="1"/>
          </p:cNvSpPr>
          <p:nvPr>
            <p:ph type="body"/>
          </p:nvPr>
        </p:nvSpPr>
        <p:spPr>
          <a:xfrm>
            <a:off x="628560" y="1825560"/>
            <a:ext cx="7886520" cy="43509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6" name="PlaceHolder 3"/>
          <p:cNvSpPr>
            <a:spLocks noGrp="1"/>
          </p:cNvSpPr>
          <p:nvPr>
            <p:ph type="dt" idx="4"/>
          </p:nvPr>
        </p:nvSpPr>
        <p:spPr>
          <a:xfrm>
            <a:off x="628560" y="6356520"/>
            <a:ext cx="20570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7" name="PlaceHolder 4"/>
          <p:cNvSpPr>
            <a:spLocks noGrp="1"/>
          </p:cNvSpPr>
          <p:nvPr>
            <p:ph type="ftr" idx="5"/>
          </p:nvPr>
        </p:nvSpPr>
        <p:spPr>
          <a:xfrm>
            <a:off x="3029040" y="6356520"/>
            <a:ext cx="3085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8" name="PlaceHolder 5"/>
          <p:cNvSpPr>
            <a:spLocks noGrp="1"/>
          </p:cNvSpPr>
          <p:nvPr>
            <p:ph type="sldNum" idx="6"/>
          </p:nvPr>
        </p:nvSpPr>
        <p:spPr>
          <a:xfrm>
            <a:off x="6458040" y="6356520"/>
            <a:ext cx="20570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2629BC11-0D08-45D3-9731-11F5BFE28D8F}" type="slidenum">
              <a:rPr b="0" lang="en-US" sz="1200" strike="noStrike" u="none">
                <a:solidFill>
                  <a:schemeClr val="dk1">
                    <a:tint val="75000"/>
                  </a:schemeClr>
                </a:solidFill>
                <a:effectLst/>
                <a:uFillTx/>
                <a:latin typeface="Calibri"/>
              </a:rPr>
              <a:t>7</a:t>
            </a:fld>
            <a:endParaRPr b="0" lang="en-US"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6543720" y="365040"/>
            <a:ext cx="1971360" cy="5811480"/>
          </a:xfrm>
          <a:prstGeom prst="rect">
            <a:avLst/>
          </a:prstGeom>
          <a:noFill/>
          <a:ln w="0">
            <a:noFill/>
          </a:ln>
        </p:spPr>
        <p:txBody>
          <a:bodyPr lIns="91440" rIns="91440" tIns="45720" bIns="45720" anchor="ctr" vert="eaVert">
            <a:noAutofit/>
          </a:bodyPr>
          <a:p>
            <a:pPr indent="0" defTabSz="914400">
              <a:lnSpc>
                <a:spcPct val="90000"/>
              </a:lnSpc>
              <a:buNone/>
            </a:pPr>
            <a:r>
              <a:rPr b="0" lang="en-US" sz="4400" strike="noStrike" u="none">
                <a:solidFill>
                  <a:schemeClr val="dk1"/>
                </a:solidFill>
                <a:effectLst/>
                <a:uFillTx/>
                <a:latin typeface="Calibri Light"/>
              </a:rPr>
              <a:t>Click to edit Master title style</a:t>
            </a:r>
            <a:endParaRPr b="0" lang="en-US" sz="4400" strike="noStrike" u="none">
              <a:solidFill>
                <a:schemeClr val="dk1"/>
              </a:solidFill>
              <a:effectLst/>
              <a:uFillTx/>
              <a:latin typeface="Calibri"/>
            </a:endParaRPr>
          </a:p>
        </p:txBody>
      </p:sp>
      <p:sp>
        <p:nvSpPr>
          <p:cNvPr id="10" name="PlaceHolder 2"/>
          <p:cNvSpPr>
            <a:spLocks noGrp="1"/>
          </p:cNvSpPr>
          <p:nvPr>
            <p:ph type="body"/>
          </p:nvPr>
        </p:nvSpPr>
        <p:spPr>
          <a:xfrm>
            <a:off x="628560" y="365040"/>
            <a:ext cx="580032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11" name="PlaceHolder 3"/>
          <p:cNvSpPr>
            <a:spLocks noGrp="1"/>
          </p:cNvSpPr>
          <p:nvPr>
            <p:ph type="dt" idx="7"/>
          </p:nvPr>
        </p:nvSpPr>
        <p:spPr>
          <a:xfrm>
            <a:off x="628560" y="6356520"/>
            <a:ext cx="20570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12" name="PlaceHolder 4"/>
          <p:cNvSpPr>
            <a:spLocks noGrp="1"/>
          </p:cNvSpPr>
          <p:nvPr>
            <p:ph type="ftr" idx="8"/>
          </p:nvPr>
        </p:nvSpPr>
        <p:spPr>
          <a:xfrm>
            <a:off x="3029040" y="6356520"/>
            <a:ext cx="3085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3" name="PlaceHolder 5"/>
          <p:cNvSpPr>
            <a:spLocks noGrp="1"/>
          </p:cNvSpPr>
          <p:nvPr>
            <p:ph type="sldNum" idx="9"/>
          </p:nvPr>
        </p:nvSpPr>
        <p:spPr>
          <a:xfrm>
            <a:off x="6458040" y="6356520"/>
            <a:ext cx="20570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6D61F5F5-8F5D-47A6-8046-7341F8B566BD}" type="slidenum">
              <a:rPr b="0" lang="en-US" sz="1200" strike="noStrike" u="none">
                <a:solidFill>
                  <a:schemeClr val="dk1">
                    <a:tint val="75000"/>
                  </a:schemeClr>
                </a:solidFill>
                <a:effectLst/>
                <a:uFillTx/>
                <a:latin typeface="Calibri"/>
              </a:rPr>
              <a:t>7</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628560" y="365040"/>
            <a:ext cx="7886520" cy="132516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effectLst/>
                <a:uFillTx/>
                <a:latin typeface="Calibri Light"/>
              </a:rPr>
              <a:t>Click to edit Master title style</a:t>
            </a:r>
            <a:endParaRPr b="0" lang="en-US" sz="4400" strike="noStrike" u="none">
              <a:solidFill>
                <a:schemeClr val="dk1"/>
              </a:solidFill>
              <a:effectLst/>
              <a:uFillTx/>
              <a:latin typeface="Calibri"/>
            </a:endParaRPr>
          </a:p>
        </p:txBody>
      </p:sp>
      <p:sp>
        <p:nvSpPr>
          <p:cNvPr id="15" name="PlaceHolder 2"/>
          <p:cNvSpPr>
            <a:spLocks noGrp="1"/>
          </p:cNvSpPr>
          <p:nvPr>
            <p:ph type="body"/>
          </p:nvPr>
        </p:nvSpPr>
        <p:spPr>
          <a:xfrm>
            <a:off x="628560" y="1825560"/>
            <a:ext cx="78865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16" name="PlaceHolder 3"/>
          <p:cNvSpPr>
            <a:spLocks noGrp="1"/>
          </p:cNvSpPr>
          <p:nvPr>
            <p:ph type="dt" idx="10"/>
          </p:nvPr>
        </p:nvSpPr>
        <p:spPr>
          <a:xfrm>
            <a:off x="628560" y="6356520"/>
            <a:ext cx="20570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17" name="PlaceHolder 4"/>
          <p:cNvSpPr>
            <a:spLocks noGrp="1"/>
          </p:cNvSpPr>
          <p:nvPr>
            <p:ph type="ftr" idx="11"/>
          </p:nvPr>
        </p:nvSpPr>
        <p:spPr>
          <a:xfrm>
            <a:off x="3029040" y="6356520"/>
            <a:ext cx="3085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8" name="PlaceHolder 5"/>
          <p:cNvSpPr>
            <a:spLocks noGrp="1"/>
          </p:cNvSpPr>
          <p:nvPr>
            <p:ph type="sldNum" idx="12"/>
          </p:nvPr>
        </p:nvSpPr>
        <p:spPr>
          <a:xfrm>
            <a:off x="6458040" y="6356520"/>
            <a:ext cx="20570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E25DBA8A-A506-4E66-A65B-9DE0B6A0854B}" type="slidenum">
              <a:rPr b="0" lang="en-US" sz="1200" strike="noStrike" u="none">
                <a:solidFill>
                  <a:schemeClr val="dk1">
                    <a:tint val="75000"/>
                  </a:schemeClr>
                </a:solidFill>
                <a:effectLst/>
                <a:uFillTx/>
                <a:latin typeface="Calibri"/>
              </a:rPr>
              <a:t>7</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623880" y="1709640"/>
            <a:ext cx="7886520" cy="2852280"/>
          </a:xfrm>
          <a:prstGeom prst="rect">
            <a:avLst/>
          </a:prstGeom>
          <a:noFill/>
          <a:ln w="0">
            <a:noFill/>
          </a:ln>
        </p:spPr>
        <p:txBody>
          <a:bodyPr lIns="91440" rIns="91440" tIns="45720" bIns="45720" anchor="b">
            <a:noAutofit/>
          </a:bodyPr>
          <a:p>
            <a:pPr indent="0" defTabSz="914400">
              <a:lnSpc>
                <a:spcPct val="90000"/>
              </a:lnSpc>
              <a:buNone/>
            </a:pPr>
            <a:r>
              <a:rPr b="0" lang="en-US" sz="6000" strike="noStrike" u="none">
                <a:solidFill>
                  <a:schemeClr val="dk1"/>
                </a:solidFill>
                <a:effectLst/>
                <a:uFillTx/>
                <a:latin typeface="Calibri Light"/>
              </a:rPr>
              <a:t>Click to edit Master title style</a:t>
            </a:r>
            <a:endParaRPr b="0" lang="en-US" sz="6000" strike="noStrike" u="none">
              <a:solidFill>
                <a:schemeClr val="dk1"/>
              </a:solidFill>
              <a:effectLst/>
              <a:uFillTx/>
              <a:latin typeface="Calibri"/>
            </a:endParaRPr>
          </a:p>
        </p:txBody>
      </p:sp>
      <p:sp>
        <p:nvSpPr>
          <p:cNvPr id="20" name="PlaceHolder 2"/>
          <p:cNvSpPr>
            <a:spLocks noGrp="1"/>
          </p:cNvSpPr>
          <p:nvPr>
            <p:ph type="body"/>
          </p:nvPr>
        </p:nvSpPr>
        <p:spPr>
          <a:xfrm>
            <a:off x="623880" y="4589640"/>
            <a:ext cx="788652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solidFill>
                <a:effectLst/>
                <a:uFillTx/>
                <a:latin typeface="Calibri"/>
              </a:rPr>
              <a:t>Edit Master text styles</a:t>
            </a:r>
            <a:endParaRPr b="0" lang="en-US" sz="2400" strike="noStrike" u="none">
              <a:solidFill>
                <a:schemeClr val="dk1"/>
              </a:solidFill>
              <a:effectLst/>
              <a:uFillTx/>
              <a:latin typeface="Calibri"/>
            </a:endParaRPr>
          </a:p>
        </p:txBody>
      </p:sp>
      <p:sp>
        <p:nvSpPr>
          <p:cNvPr id="21" name="PlaceHolder 3"/>
          <p:cNvSpPr>
            <a:spLocks noGrp="1"/>
          </p:cNvSpPr>
          <p:nvPr>
            <p:ph type="dt" idx="13"/>
          </p:nvPr>
        </p:nvSpPr>
        <p:spPr>
          <a:xfrm>
            <a:off x="628560" y="6356520"/>
            <a:ext cx="20570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22" name="PlaceHolder 4"/>
          <p:cNvSpPr>
            <a:spLocks noGrp="1"/>
          </p:cNvSpPr>
          <p:nvPr>
            <p:ph type="ftr" idx="14"/>
          </p:nvPr>
        </p:nvSpPr>
        <p:spPr>
          <a:xfrm>
            <a:off x="3029040" y="6356520"/>
            <a:ext cx="3085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3" name="PlaceHolder 5"/>
          <p:cNvSpPr>
            <a:spLocks noGrp="1"/>
          </p:cNvSpPr>
          <p:nvPr>
            <p:ph type="sldNum" idx="15"/>
          </p:nvPr>
        </p:nvSpPr>
        <p:spPr>
          <a:xfrm>
            <a:off x="6458040" y="6356520"/>
            <a:ext cx="20570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7EA8163E-48D0-4AE4-87EA-F6BA88787925}" type="slidenum">
              <a:rPr b="0" lang="en-US" sz="1200" strike="noStrike" u="none">
                <a:solidFill>
                  <a:schemeClr val="dk1">
                    <a:tint val="75000"/>
                  </a:schemeClr>
                </a:solidFill>
                <a:effectLst/>
                <a:uFillTx/>
                <a:latin typeface="Calibri"/>
              </a:rPr>
              <a:t>7</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628560" y="365040"/>
            <a:ext cx="7886520" cy="132516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effectLst/>
                <a:uFillTx/>
                <a:latin typeface="Calibri Light"/>
              </a:rPr>
              <a:t>Click to edit Master title style</a:t>
            </a:r>
            <a:endParaRPr b="0" lang="en-US" sz="4400" strike="noStrike" u="none">
              <a:solidFill>
                <a:schemeClr val="dk1"/>
              </a:solidFill>
              <a:effectLst/>
              <a:uFillTx/>
              <a:latin typeface="Calibri"/>
            </a:endParaRPr>
          </a:p>
        </p:txBody>
      </p:sp>
      <p:sp>
        <p:nvSpPr>
          <p:cNvPr id="25" name="PlaceHolder 2"/>
          <p:cNvSpPr>
            <a:spLocks noGrp="1"/>
          </p:cNvSpPr>
          <p:nvPr>
            <p:ph type="body"/>
          </p:nvPr>
        </p:nvSpPr>
        <p:spPr>
          <a:xfrm>
            <a:off x="628560" y="1825560"/>
            <a:ext cx="38858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26" name="PlaceHolder 3"/>
          <p:cNvSpPr>
            <a:spLocks noGrp="1"/>
          </p:cNvSpPr>
          <p:nvPr>
            <p:ph type="body"/>
          </p:nvPr>
        </p:nvSpPr>
        <p:spPr>
          <a:xfrm>
            <a:off x="4629240" y="1825560"/>
            <a:ext cx="38858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27" name="PlaceHolder 4"/>
          <p:cNvSpPr>
            <a:spLocks noGrp="1"/>
          </p:cNvSpPr>
          <p:nvPr>
            <p:ph type="dt" idx="16"/>
          </p:nvPr>
        </p:nvSpPr>
        <p:spPr>
          <a:xfrm>
            <a:off x="628560" y="6356520"/>
            <a:ext cx="20570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28" name="PlaceHolder 5"/>
          <p:cNvSpPr>
            <a:spLocks noGrp="1"/>
          </p:cNvSpPr>
          <p:nvPr>
            <p:ph type="ftr" idx="17"/>
          </p:nvPr>
        </p:nvSpPr>
        <p:spPr>
          <a:xfrm>
            <a:off x="3029040" y="6356520"/>
            <a:ext cx="3085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9" name="PlaceHolder 6"/>
          <p:cNvSpPr>
            <a:spLocks noGrp="1"/>
          </p:cNvSpPr>
          <p:nvPr>
            <p:ph type="sldNum" idx="18"/>
          </p:nvPr>
        </p:nvSpPr>
        <p:spPr>
          <a:xfrm>
            <a:off x="6458040" y="6356520"/>
            <a:ext cx="20570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FA9D1454-2E4D-48EF-AEBD-737E19717AF7}" type="slidenum">
              <a:rPr b="0" lang="en-US" sz="1200" strike="noStrike" u="none">
                <a:solidFill>
                  <a:schemeClr val="dk1">
                    <a:tint val="75000"/>
                  </a:schemeClr>
                </a:solidFill>
                <a:effectLst/>
                <a:uFillTx/>
                <a:latin typeface="Calibri"/>
              </a:rPr>
              <a:t>7</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630000" y="365040"/>
            <a:ext cx="7886520" cy="132516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effectLst/>
                <a:uFillTx/>
                <a:latin typeface="Calibri Light"/>
              </a:rPr>
              <a:t>Click to edit Master title style</a:t>
            </a:r>
            <a:endParaRPr b="0" lang="en-US" sz="4400" strike="noStrike" u="none">
              <a:solidFill>
                <a:schemeClr val="dk1"/>
              </a:solidFill>
              <a:effectLst/>
              <a:uFillTx/>
              <a:latin typeface="Calibri"/>
            </a:endParaRPr>
          </a:p>
        </p:txBody>
      </p:sp>
      <p:sp>
        <p:nvSpPr>
          <p:cNvPr id="31" name="PlaceHolder 2"/>
          <p:cNvSpPr>
            <a:spLocks noGrp="1"/>
          </p:cNvSpPr>
          <p:nvPr>
            <p:ph type="body"/>
          </p:nvPr>
        </p:nvSpPr>
        <p:spPr>
          <a:xfrm>
            <a:off x="630000" y="1681200"/>
            <a:ext cx="386784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Edit Master text styles</a:t>
            </a:r>
            <a:endParaRPr b="0" lang="en-US" sz="2400" strike="noStrike" u="none">
              <a:solidFill>
                <a:schemeClr val="dk1"/>
              </a:solidFill>
              <a:effectLst/>
              <a:uFillTx/>
              <a:latin typeface="Calibri"/>
            </a:endParaRPr>
          </a:p>
        </p:txBody>
      </p:sp>
      <p:sp>
        <p:nvSpPr>
          <p:cNvPr id="32" name="PlaceHolder 3"/>
          <p:cNvSpPr>
            <a:spLocks noGrp="1"/>
          </p:cNvSpPr>
          <p:nvPr>
            <p:ph type="body"/>
          </p:nvPr>
        </p:nvSpPr>
        <p:spPr>
          <a:xfrm>
            <a:off x="630000" y="2505240"/>
            <a:ext cx="386784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33" name="PlaceHolder 4"/>
          <p:cNvSpPr>
            <a:spLocks noGrp="1"/>
          </p:cNvSpPr>
          <p:nvPr>
            <p:ph type="body"/>
          </p:nvPr>
        </p:nvSpPr>
        <p:spPr>
          <a:xfrm>
            <a:off x="4629240" y="1681200"/>
            <a:ext cx="3886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Edit Master text styles</a:t>
            </a:r>
            <a:endParaRPr b="0" lang="en-US" sz="2400" strike="noStrike" u="none">
              <a:solidFill>
                <a:schemeClr val="dk1"/>
              </a:solidFill>
              <a:effectLst/>
              <a:uFillTx/>
              <a:latin typeface="Calibri"/>
            </a:endParaRPr>
          </a:p>
        </p:txBody>
      </p:sp>
      <p:sp>
        <p:nvSpPr>
          <p:cNvPr id="34" name="PlaceHolder 5"/>
          <p:cNvSpPr>
            <a:spLocks noGrp="1"/>
          </p:cNvSpPr>
          <p:nvPr>
            <p:ph type="body"/>
          </p:nvPr>
        </p:nvSpPr>
        <p:spPr>
          <a:xfrm>
            <a:off x="4629240" y="2505240"/>
            <a:ext cx="3886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35" name="PlaceHolder 6"/>
          <p:cNvSpPr>
            <a:spLocks noGrp="1"/>
          </p:cNvSpPr>
          <p:nvPr>
            <p:ph type="dt" idx="19"/>
          </p:nvPr>
        </p:nvSpPr>
        <p:spPr>
          <a:xfrm>
            <a:off x="628560" y="6356520"/>
            <a:ext cx="20570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36" name="PlaceHolder 7"/>
          <p:cNvSpPr>
            <a:spLocks noGrp="1"/>
          </p:cNvSpPr>
          <p:nvPr>
            <p:ph type="ftr" idx="20"/>
          </p:nvPr>
        </p:nvSpPr>
        <p:spPr>
          <a:xfrm>
            <a:off x="3029040" y="6356520"/>
            <a:ext cx="3085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37" name="PlaceHolder 8"/>
          <p:cNvSpPr>
            <a:spLocks noGrp="1"/>
          </p:cNvSpPr>
          <p:nvPr>
            <p:ph type="sldNum" idx="21"/>
          </p:nvPr>
        </p:nvSpPr>
        <p:spPr>
          <a:xfrm>
            <a:off x="6458040" y="6356520"/>
            <a:ext cx="20570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FE0C1974-EB2E-4221-8485-882E94AADBE2}" type="slidenum">
              <a:rPr b="0" lang="en-US" sz="1200" strike="noStrike" u="none">
                <a:solidFill>
                  <a:schemeClr val="dk1">
                    <a:tint val="75000"/>
                  </a:schemeClr>
                </a:solidFill>
                <a:effectLst/>
                <a:uFillTx/>
                <a:latin typeface="Calibri"/>
              </a:rPr>
              <a:t>7</a:t>
            </a:fld>
            <a:endParaRPr b="0" lang="en-US"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28560" y="365040"/>
            <a:ext cx="7886520" cy="132516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effectLst/>
                <a:uFillTx/>
                <a:latin typeface="Calibri Light"/>
              </a:rPr>
              <a:t>Click to edit Master title style</a:t>
            </a:r>
            <a:endParaRPr b="0" lang="en-US" sz="4400" strike="noStrike" u="none">
              <a:solidFill>
                <a:schemeClr val="dk1"/>
              </a:solidFill>
              <a:effectLst/>
              <a:uFillTx/>
              <a:latin typeface="Calibri"/>
            </a:endParaRPr>
          </a:p>
        </p:txBody>
      </p:sp>
      <p:sp>
        <p:nvSpPr>
          <p:cNvPr id="39" name="PlaceHolder 2"/>
          <p:cNvSpPr>
            <a:spLocks noGrp="1"/>
          </p:cNvSpPr>
          <p:nvPr>
            <p:ph type="dt" idx="22"/>
          </p:nvPr>
        </p:nvSpPr>
        <p:spPr>
          <a:xfrm>
            <a:off x="628560" y="6356520"/>
            <a:ext cx="20570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40" name="PlaceHolder 3"/>
          <p:cNvSpPr>
            <a:spLocks noGrp="1"/>
          </p:cNvSpPr>
          <p:nvPr>
            <p:ph type="ftr" idx="23"/>
          </p:nvPr>
        </p:nvSpPr>
        <p:spPr>
          <a:xfrm>
            <a:off x="3029040" y="6356520"/>
            <a:ext cx="3085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41" name="PlaceHolder 4"/>
          <p:cNvSpPr>
            <a:spLocks noGrp="1"/>
          </p:cNvSpPr>
          <p:nvPr>
            <p:ph type="sldNum" idx="24"/>
          </p:nvPr>
        </p:nvSpPr>
        <p:spPr>
          <a:xfrm>
            <a:off x="6458040" y="6356520"/>
            <a:ext cx="20570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4A1408EA-9CDE-4B8A-9C4E-2316F308335E}" type="slidenum">
              <a:rPr b="0" lang="en-US" sz="1200" strike="noStrike" u="none">
                <a:solidFill>
                  <a:schemeClr val="dk1">
                    <a:tint val="75000"/>
                  </a:schemeClr>
                </a:solidFill>
                <a:effectLst/>
                <a:uFillTx/>
                <a:latin typeface="Calibri"/>
              </a:rPr>
              <a:t>7</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dt" idx="25"/>
          </p:nvPr>
        </p:nvSpPr>
        <p:spPr>
          <a:xfrm>
            <a:off x="628560" y="6356520"/>
            <a:ext cx="20570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43" name="PlaceHolder 2"/>
          <p:cNvSpPr>
            <a:spLocks noGrp="1"/>
          </p:cNvSpPr>
          <p:nvPr>
            <p:ph type="ftr" idx="26"/>
          </p:nvPr>
        </p:nvSpPr>
        <p:spPr>
          <a:xfrm>
            <a:off x="3029040" y="6356520"/>
            <a:ext cx="30859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44" name="PlaceHolder 3"/>
          <p:cNvSpPr>
            <a:spLocks noGrp="1"/>
          </p:cNvSpPr>
          <p:nvPr>
            <p:ph type="sldNum" idx="27"/>
          </p:nvPr>
        </p:nvSpPr>
        <p:spPr>
          <a:xfrm>
            <a:off x="6458040" y="6356520"/>
            <a:ext cx="20570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2E6D25F1-07EC-4F11-BF75-4E20F380F182}" type="slidenum">
              <a:rPr b="0" lang="en-US" sz="1200" strike="noStrike" u="none">
                <a:solidFill>
                  <a:schemeClr val="dk1">
                    <a:tint val="75000"/>
                  </a:schemeClr>
                </a:solidFill>
                <a:effectLst/>
                <a:uFillTx/>
                <a:latin typeface="Calibri"/>
              </a:rPr>
              <a:t>7</a:t>
            </a:fld>
            <a:endParaRPr b="0" lang="en-US" sz="1200" strike="noStrike" u="none">
              <a:solidFill>
                <a:srgbClr val="000000"/>
              </a:solidFill>
              <a:effectLst/>
              <a:uFillTx/>
              <a:latin typeface="Times New Roman"/>
            </a:endParaRPr>
          </a:p>
        </p:txBody>
      </p:sp>
      <p:sp>
        <p:nvSpPr>
          <p:cNvPr id="4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en-US" sz="1800" strike="noStrike" u="none">
                <a:solidFill>
                  <a:schemeClr val="dk1"/>
                </a:solidFill>
                <a:effectLst/>
                <a:uFillTx/>
                <a:latin typeface="Calibri"/>
              </a:rPr>
              <a:t>Click to edit the title text format</a:t>
            </a:r>
            <a:endParaRPr b="0" lang="en-US" sz="1800" strike="noStrike" u="none">
              <a:solidFill>
                <a:schemeClr val="dk1"/>
              </a:solidFill>
              <a:effectLst/>
              <a:uFillTx/>
              <a:latin typeface="Calibri"/>
            </a:endParaRPr>
          </a:p>
        </p:txBody>
      </p:sp>
      <p:sp>
        <p:nvSpPr>
          <p:cNvPr id="4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chemeClr val="dk1"/>
              </a:solidFill>
              <a:effectLst/>
              <a:uFillTx/>
              <a:latin typeface="Calibri"/>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chemeClr val="dk1"/>
              </a:solidFill>
              <a:effectLst/>
              <a:uFillTx/>
              <a:latin typeface="Calibri"/>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chemeClr val="dk1"/>
              </a:solidFill>
              <a:effectLst/>
              <a:uFillTx/>
              <a:latin typeface="Calibri"/>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chemeClr val="dk1"/>
              </a:solidFill>
              <a:effectLst/>
              <a:uFillTx/>
              <a:latin typeface="Calibri"/>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docs.google.com/document/d/1dBSrDuJnBJobaysLVBO1fWS6gS69De9VhdPIiJDrwYI/edit?usp=sharing" TargetMode="External"/><Relationship Id="rId3" Type="http://schemas.openxmlformats.org/officeDocument/2006/relationships/hyperlink" Target="https://docs.google.com/presentation/d/1WVBjPfwsystpcj44X7cR1BC8O0-rqdAa7sT-lLMjrmw/copy" TargetMode="External"/><Relationship Id="rId4" Type="http://schemas.openxmlformats.org/officeDocument/2006/relationships/hyperlink" Target="https://youtu.be/TCeQB4xZBuI" TargetMode="External"/><Relationship Id="rId5" Type="http://schemas.openxmlformats.org/officeDocument/2006/relationships/image" Target="../media/image2.png"/><Relationship Id="rId6" Type="http://schemas.openxmlformats.org/officeDocument/2006/relationships/slideLayout" Target="../slideLayouts/slideLayout9.xml"/><Relationship Id="rId7"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slideLayout" Target="../slideLayouts/slideLayout9.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jpeg"/><Relationship Id="rId3" Type="http://schemas.openxmlformats.org/officeDocument/2006/relationships/slideLayout" Target="../slideLayouts/slideLayout9.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png"/><Relationship Id="rId3" Type="http://schemas.openxmlformats.org/officeDocument/2006/relationships/slideLayout" Target="../slideLayouts/slideLayout1.xml"/><Relationship Id="rId4" Type="http://schemas.openxmlformats.org/officeDocument/2006/relationships/notesSlide" Target="../notesSlides/notesSlide12.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microsoft.com/office/2007/relationships/hdphoto" Target="../media/hdphoto1.wdp"/><Relationship Id="rId3" Type="http://schemas.openxmlformats.org/officeDocument/2006/relationships/image" Target="../media/image6.png"/><Relationship Id="rId4" Type="http://schemas.openxmlformats.org/officeDocument/2006/relationships/slideLayout" Target="../slideLayouts/slideLayout9.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9.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9.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9.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slideLayout" Target="../slideLayouts/slideLayout9.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9.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Picture 1" descr=""/>
          <p:cNvPicPr/>
          <p:nvPr/>
        </p:nvPicPr>
        <p:blipFill>
          <a:blip r:embed="rId1"/>
          <a:srcRect l="36378" t="22576" r="36409" b="9023"/>
          <a:stretch/>
        </p:blipFill>
        <p:spPr>
          <a:xfrm>
            <a:off x="250920" y="1180080"/>
            <a:ext cx="2837160" cy="3893760"/>
          </a:xfrm>
          <a:prstGeom prst="rect">
            <a:avLst/>
          </a:prstGeom>
          <a:noFill/>
          <a:ln w="0">
            <a:solidFill>
              <a:srgbClr val="000000"/>
            </a:solidFill>
          </a:ln>
          <a:effectLst>
            <a:outerShdw algn="tr" blurRad="50760" dir="8100000" dist="37674" rotWithShape="0">
              <a:srgbClr val="000000">
                <a:alpha val="40000"/>
              </a:srgbClr>
            </a:outerShdw>
          </a:effectLst>
        </p:spPr>
      </p:pic>
      <p:sp>
        <p:nvSpPr>
          <p:cNvPr id="66" name="TextBox 3"/>
          <p:cNvSpPr/>
          <p:nvPr/>
        </p:nvSpPr>
        <p:spPr>
          <a:xfrm>
            <a:off x="133920" y="-5760"/>
            <a:ext cx="4876560" cy="923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5400" strike="noStrike" u="none">
                <a:solidFill>
                  <a:srgbClr val="ff0000"/>
                </a:solidFill>
                <a:effectLst/>
                <a:uFillTx/>
                <a:latin typeface="Bernard MT Condensed"/>
              </a:rPr>
              <a:t>Thank you!</a:t>
            </a:r>
            <a:endParaRPr b="0" lang="en-US" sz="5400" strike="noStrike" u="none">
              <a:solidFill>
                <a:srgbClr val="000000"/>
              </a:solidFill>
              <a:effectLst/>
              <a:uFillTx/>
              <a:latin typeface="Arial"/>
            </a:endParaRPr>
          </a:p>
        </p:txBody>
      </p:sp>
      <p:sp>
        <p:nvSpPr>
          <p:cNvPr id="67" name="TextBox 4"/>
          <p:cNvSpPr/>
          <p:nvPr/>
        </p:nvSpPr>
        <p:spPr>
          <a:xfrm>
            <a:off x="3326760" y="79200"/>
            <a:ext cx="5814000" cy="1015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500" strike="noStrike" u="none">
                <a:solidFill>
                  <a:srgbClr val="000000"/>
                </a:solidFill>
                <a:effectLst/>
                <a:uFillTx/>
                <a:latin typeface="Arial"/>
              </a:rPr>
              <a:t>Thank you so much for purchasing this product for your classroom! I very much appreciate your support and business. Please, however, do not post this resource to any webpage, blog, Weebly page or Youtube. This is a violation of our Terms of Use. </a:t>
            </a:r>
            <a:endParaRPr b="0" lang="en-US" sz="1500" strike="noStrike" u="none">
              <a:solidFill>
                <a:srgbClr val="000000"/>
              </a:solidFill>
              <a:effectLst/>
              <a:uFillTx/>
              <a:latin typeface="Arial"/>
            </a:endParaRPr>
          </a:p>
        </p:txBody>
      </p:sp>
      <p:sp>
        <p:nvSpPr>
          <p:cNvPr id="68" name="TextBox 4"/>
          <p:cNvSpPr/>
          <p:nvPr/>
        </p:nvSpPr>
        <p:spPr>
          <a:xfrm>
            <a:off x="3237840" y="1180080"/>
            <a:ext cx="5333040" cy="3970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400" strike="noStrike" u="none">
                <a:solidFill>
                  <a:srgbClr val="ff0000"/>
                </a:solidFill>
                <a:effectLst/>
                <a:uFillTx/>
                <a:latin typeface="Bernard MT Condensed"/>
              </a:rPr>
              <a:t>Guided Outline Notes </a:t>
            </a:r>
            <a:r>
              <a:rPr b="1" lang="en-US" sz="2000" strike="noStrike" u="sng">
                <a:solidFill>
                  <a:srgbClr val="0563c1"/>
                </a:solidFill>
                <a:effectLst/>
                <a:uFillTx/>
                <a:latin typeface="Calibri"/>
                <a:hlinkClick r:id="rId2"/>
              </a:rPr>
              <a:t>https://docs.google.com/document/d/1dBSrDuJnBJobaysLVBO1fWS6gS69De9VhdPIiJDrwYI/edit?usp=sharing</a:t>
            </a:r>
            <a:endParaRPr b="0" lang="en-US" sz="2000" strike="noStrike" u="none">
              <a:solidFill>
                <a:srgbClr val="000000"/>
              </a:solidFill>
              <a:effectLst/>
              <a:uFillTx/>
              <a:latin typeface="Arial"/>
            </a:endParaRPr>
          </a:p>
          <a:p>
            <a:pPr defTabSz="914400">
              <a:lnSpc>
                <a:spcPct val="100000"/>
              </a:lnSpc>
            </a:pPr>
            <a:endParaRPr b="0" lang="en-US" sz="2000" strike="noStrike" u="none">
              <a:solidFill>
                <a:srgbClr val="000000"/>
              </a:solidFill>
              <a:effectLst/>
              <a:uFillTx/>
              <a:latin typeface="Arial"/>
            </a:endParaRPr>
          </a:p>
          <a:p>
            <a:pPr defTabSz="457200">
              <a:lnSpc>
                <a:spcPct val="100000"/>
              </a:lnSpc>
            </a:pPr>
            <a:r>
              <a:rPr b="0" lang="en-US" sz="2400" strike="noStrike" u="none">
                <a:solidFill>
                  <a:srgbClr val="ff0000"/>
                </a:solidFill>
                <a:effectLst/>
                <a:uFillTx/>
                <a:latin typeface="Bernard MT Condensed"/>
              </a:rPr>
              <a:t>Google Slides Version: </a:t>
            </a:r>
            <a:endParaRPr b="0" lang="en-US" sz="2400" strike="noStrike" u="none">
              <a:solidFill>
                <a:srgbClr val="000000"/>
              </a:solidFill>
              <a:effectLst/>
              <a:uFillTx/>
              <a:latin typeface="Arial"/>
            </a:endParaRPr>
          </a:p>
          <a:p>
            <a:pPr defTabSz="457200">
              <a:lnSpc>
                <a:spcPct val="100000"/>
              </a:lnSpc>
            </a:pPr>
            <a:r>
              <a:rPr b="1" lang="en-US" sz="2000" strike="noStrike" u="sng">
                <a:solidFill>
                  <a:srgbClr val="0563c1"/>
                </a:solidFill>
                <a:effectLst/>
                <a:uFillTx/>
                <a:latin typeface="Calibri"/>
                <a:hlinkClick r:id="rId3"/>
              </a:rPr>
              <a:t>https://docs.google.com/presentation/d/1WVBjPfwsystpcj44X7cR1BC8O0-rqdAa7sT-lLMjrmw/copy</a:t>
            </a:r>
            <a:endParaRPr b="0" lang="en-US" sz="2000" strike="noStrike" u="none">
              <a:solidFill>
                <a:srgbClr val="000000"/>
              </a:solidFill>
              <a:effectLst/>
              <a:uFillTx/>
              <a:latin typeface="Arial"/>
            </a:endParaRPr>
          </a:p>
          <a:p>
            <a:pPr defTabSz="457200">
              <a:lnSpc>
                <a:spcPct val="100000"/>
              </a:lnSpc>
            </a:pPr>
            <a:endParaRPr b="0" lang="en-US" sz="2000" strike="noStrike" u="none">
              <a:solidFill>
                <a:srgbClr val="000000"/>
              </a:solidFill>
              <a:effectLst/>
              <a:uFillTx/>
              <a:latin typeface="Arial"/>
            </a:endParaRPr>
          </a:p>
          <a:p>
            <a:pPr defTabSz="457200">
              <a:lnSpc>
                <a:spcPct val="100000"/>
              </a:lnSpc>
            </a:pPr>
            <a:r>
              <a:rPr b="0" lang="en-US" sz="2400" strike="noStrike" u="none">
                <a:solidFill>
                  <a:srgbClr val="ff0000"/>
                </a:solidFill>
                <a:effectLst/>
                <a:uFillTx/>
                <a:latin typeface="Bernard MT Condensed"/>
              </a:rPr>
              <a:t>Flipped Classroom Video: </a:t>
            </a:r>
            <a:endParaRPr b="0" lang="en-US" sz="2400" strike="noStrike" u="none">
              <a:solidFill>
                <a:srgbClr val="000000"/>
              </a:solidFill>
              <a:effectLst/>
              <a:uFillTx/>
              <a:latin typeface="Arial"/>
            </a:endParaRPr>
          </a:p>
          <a:p>
            <a:pPr defTabSz="457200">
              <a:lnSpc>
                <a:spcPct val="100000"/>
              </a:lnSpc>
            </a:pPr>
            <a:r>
              <a:rPr b="1" lang="en-US" sz="2000" strike="noStrike" u="sng">
                <a:solidFill>
                  <a:srgbClr val="0563c1"/>
                </a:solidFill>
                <a:effectLst/>
                <a:uFillTx/>
                <a:latin typeface="Calibri"/>
                <a:hlinkClick r:id="rId4"/>
              </a:rPr>
              <a:t>https://youtu.be/TCeQB4xZBuI</a:t>
            </a:r>
            <a:endParaRPr b="0" lang="en-US" sz="2000" strike="noStrike" u="none">
              <a:solidFill>
                <a:srgbClr val="000000"/>
              </a:solidFill>
              <a:effectLst/>
              <a:uFillTx/>
              <a:latin typeface="Arial"/>
            </a:endParaRPr>
          </a:p>
        </p:txBody>
      </p:sp>
      <p:pic>
        <p:nvPicPr>
          <p:cNvPr id="69" name="Picture 5" descr=""/>
          <p:cNvPicPr/>
          <p:nvPr/>
        </p:nvPicPr>
        <p:blipFill>
          <a:blip r:embed="rId5"/>
          <a:stretch/>
        </p:blipFill>
        <p:spPr>
          <a:xfrm>
            <a:off x="8327520" y="4254120"/>
            <a:ext cx="731160" cy="731160"/>
          </a:xfrm>
          <a:prstGeom prst="rect">
            <a:avLst/>
          </a:prstGeom>
          <a:noFill/>
          <a:ln w="0">
            <a:noFill/>
          </a:ln>
        </p:spPr>
      </p:pic>
      <p:sp>
        <p:nvSpPr>
          <p:cNvPr id="70" name="Rectangle 10"/>
          <p:cNvSpPr/>
          <p:nvPr/>
        </p:nvSpPr>
        <p:spPr>
          <a:xfrm>
            <a:off x="133920" y="5159160"/>
            <a:ext cx="8924760" cy="16617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700" strike="noStrike" u="none">
                <a:solidFill>
                  <a:schemeClr val="dk1"/>
                </a:solidFill>
                <a:effectLst/>
                <a:uFillTx/>
                <a:latin typeface="Calibri"/>
              </a:rPr>
              <a:t>A good warm up is to have students write down everything they did so far today.  No detail is too small and stress for them to include as much as possible. Then, ask a few students to share. Tell students that we're going to talk about the purpose of government today briefly discuss what a "state" is. Then, ask them to put a star next to everything they listed that the government is involved in. You can then discuss how almost everything we do somehow involves the government (food regulation, transportation &amp; traffic laws, school, taxes on the clothes they purchased, etc.).</a:t>
            </a:r>
            <a:endParaRPr b="0" lang="en-US" sz="17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Picture 2" descr=""/>
          <p:cNvPicPr/>
          <p:nvPr/>
        </p:nvPicPr>
        <p:blipFill>
          <a:blip r:embed="rId1"/>
          <a:stretch/>
        </p:blipFill>
        <p:spPr>
          <a:xfrm>
            <a:off x="0" y="0"/>
            <a:ext cx="9143640" cy="6857640"/>
          </a:xfrm>
          <a:prstGeom prst="rect">
            <a:avLst/>
          </a:prstGeom>
          <a:noFill/>
          <a:ln w="0">
            <a:noFill/>
          </a:ln>
        </p:spPr>
      </p:pic>
      <p:pic>
        <p:nvPicPr>
          <p:cNvPr id="94" name="Picture 3" descr=""/>
          <p:cNvPicPr/>
          <p:nvPr/>
        </p:nvPicPr>
        <p:blipFill>
          <a:blip r:embed="rId2"/>
          <a:stretch/>
        </p:blipFill>
        <p:spPr>
          <a:xfrm>
            <a:off x="0" y="1828800"/>
            <a:ext cx="9143640" cy="320004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Rectangle 1"/>
          <p:cNvSpPr/>
          <p:nvPr/>
        </p:nvSpPr>
        <p:spPr>
          <a:xfrm>
            <a:off x="4860720" y="188640"/>
            <a:ext cx="4186800" cy="6679440"/>
          </a:xfrm>
          <a:prstGeom prst="rect">
            <a:avLst/>
          </a:prstGeom>
          <a:noFill/>
          <a:ln w="0">
            <a:noFill/>
          </a:ln>
        </p:spPr>
        <p:style>
          <a:lnRef idx="0"/>
          <a:fillRef idx="0"/>
          <a:effectRef idx="0"/>
          <a:fontRef idx="minor"/>
        </p:style>
        <p:txBody>
          <a:bodyPr lIns="90000" rIns="90000" tIns="45000" bIns="45000" anchor="t">
            <a:spAutoFit/>
          </a:bodyPr>
          <a:p>
            <a:pPr marL="343080" indent="-343080" defTabSz="457200">
              <a:lnSpc>
                <a:spcPct val="115000"/>
              </a:lnSpc>
              <a:spcAft>
                <a:spcPts val="1001"/>
              </a:spcAft>
              <a:buClr>
                <a:srgbClr val="0000ff"/>
              </a:buClr>
              <a:buSzPct val="77000"/>
              <a:buFont typeface="Wingdings" charset="2"/>
              <a:buChar char=""/>
            </a:pPr>
            <a:r>
              <a:rPr b="0" lang="en-US" sz="2400" strike="noStrike" u="none">
                <a:solidFill>
                  <a:srgbClr val="0000ff"/>
                </a:solidFill>
                <a:effectLst/>
                <a:uFillTx/>
                <a:latin typeface="Bernard MT Condensed"/>
                <a:ea typeface="Calibri"/>
              </a:rPr>
              <a:t>To Form a More Perfect Union- In union, there is strength</a:t>
            </a:r>
            <a:endParaRPr b="0" lang="en-US" sz="2400" strike="noStrike" u="none">
              <a:solidFill>
                <a:srgbClr val="000000"/>
              </a:solidFill>
              <a:effectLst/>
              <a:uFillTx/>
              <a:latin typeface="Arial"/>
            </a:endParaRPr>
          </a:p>
          <a:p>
            <a:pPr marL="343080" indent="-343080" defTabSz="457200">
              <a:lnSpc>
                <a:spcPct val="115000"/>
              </a:lnSpc>
              <a:spcAft>
                <a:spcPts val="1001"/>
              </a:spcAft>
              <a:buClr>
                <a:srgbClr val="0000ff"/>
              </a:buClr>
              <a:buSzPct val="77000"/>
              <a:buFont typeface="Wingdings" charset="2"/>
              <a:buChar char=""/>
            </a:pPr>
            <a:r>
              <a:rPr b="0" lang="en-US" sz="2400" strike="noStrike" u="none">
                <a:solidFill>
                  <a:srgbClr val="0000ff"/>
                </a:solidFill>
                <a:effectLst/>
                <a:uFillTx/>
                <a:latin typeface="Bernard MT Condensed"/>
                <a:ea typeface="Calibri"/>
              </a:rPr>
              <a:t>To guarantee civil rights and liberties</a:t>
            </a:r>
            <a:endParaRPr b="0" lang="en-US" sz="2400" strike="noStrike" u="none">
              <a:solidFill>
                <a:srgbClr val="000000"/>
              </a:solidFill>
              <a:effectLst/>
              <a:uFillTx/>
              <a:latin typeface="Arial"/>
            </a:endParaRPr>
          </a:p>
          <a:p>
            <a:pPr marL="343080" indent="-343080" defTabSz="457200">
              <a:lnSpc>
                <a:spcPct val="115000"/>
              </a:lnSpc>
              <a:spcAft>
                <a:spcPts val="1001"/>
              </a:spcAft>
              <a:buClr>
                <a:srgbClr val="0000ff"/>
              </a:buClr>
              <a:buSzPct val="77000"/>
              <a:buFont typeface="Wingdings" charset="2"/>
              <a:buChar char=""/>
            </a:pPr>
            <a:r>
              <a:rPr b="0" lang="en-US" sz="2400" strike="noStrike" u="none">
                <a:solidFill>
                  <a:srgbClr val="0000ff"/>
                </a:solidFill>
                <a:effectLst/>
                <a:uFillTx/>
                <a:latin typeface="Bernard MT Condensed"/>
                <a:ea typeface="Calibri"/>
              </a:rPr>
              <a:t>To promote the general welfare of citizens</a:t>
            </a:r>
            <a:endParaRPr b="0" lang="en-US" sz="2400" strike="noStrike" u="none">
              <a:solidFill>
                <a:srgbClr val="000000"/>
              </a:solidFill>
              <a:effectLst/>
              <a:uFillTx/>
              <a:latin typeface="Arial"/>
            </a:endParaRPr>
          </a:p>
          <a:p>
            <a:pPr marL="343080" indent="-343080" defTabSz="457200">
              <a:lnSpc>
                <a:spcPct val="115000"/>
              </a:lnSpc>
              <a:spcAft>
                <a:spcPts val="1001"/>
              </a:spcAft>
              <a:buClr>
                <a:srgbClr val="0000ff"/>
              </a:buClr>
              <a:buSzPct val="77000"/>
              <a:buFont typeface="Wingdings" charset="2"/>
              <a:buChar char=""/>
            </a:pPr>
            <a:r>
              <a:rPr b="0" lang="en-US" sz="2400" strike="noStrike" u="none">
                <a:solidFill>
                  <a:srgbClr val="0000ff"/>
                </a:solidFill>
                <a:effectLst/>
                <a:uFillTx/>
                <a:latin typeface="Bernard MT Condensed"/>
                <a:ea typeface="Calibri"/>
              </a:rPr>
              <a:t>To Establish Justice:  The law must be reasonable, fair and impartial</a:t>
            </a:r>
            <a:endParaRPr b="0" lang="en-US" sz="2400" strike="noStrike" u="none">
              <a:solidFill>
                <a:srgbClr val="000000"/>
              </a:solidFill>
              <a:effectLst/>
              <a:uFillTx/>
              <a:latin typeface="Arial"/>
            </a:endParaRPr>
          </a:p>
          <a:p>
            <a:pPr marL="343080" indent="-343080" defTabSz="457200">
              <a:lnSpc>
                <a:spcPct val="115000"/>
              </a:lnSpc>
              <a:spcAft>
                <a:spcPts val="1001"/>
              </a:spcAft>
              <a:buClr>
                <a:srgbClr val="0000ff"/>
              </a:buClr>
              <a:buSzPct val="77000"/>
              <a:buFont typeface="Wingdings" charset="2"/>
              <a:buChar char=""/>
            </a:pPr>
            <a:r>
              <a:rPr b="0" lang="en-US" sz="2400" strike="noStrike" u="none">
                <a:solidFill>
                  <a:srgbClr val="0000ff"/>
                </a:solidFill>
                <a:effectLst/>
                <a:uFillTx/>
                <a:latin typeface="Bernard MT Condensed"/>
                <a:ea typeface="Calibri"/>
              </a:rPr>
              <a:t>To ensure domestic tranquility (ie: Police, laws):  order is essential to society</a:t>
            </a:r>
            <a:endParaRPr b="0" lang="en-US" sz="2400" strike="noStrike" u="none">
              <a:solidFill>
                <a:srgbClr val="000000"/>
              </a:solidFill>
              <a:effectLst/>
              <a:uFillTx/>
              <a:latin typeface="Arial"/>
            </a:endParaRPr>
          </a:p>
          <a:p>
            <a:pPr marL="343080" indent="-343080" defTabSz="457200">
              <a:lnSpc>
                <a:spcPct val="115000"/>
              </a:lnSpc>
              <a:spcAft>
                <a:spcPts val="1001"/>
              </a:spcAft>
              <a:buClr>
                <a:srgbClr val="0000ff"/>
              </a:buClr>
              <a:buSzPct val="77000"/>
              <a:buFont typeface="Wingdings" charset="2"/>
              <a:buChar char=""/>
            </a:pPr>
            <a:r>
              <a:rPr b="0" lang="en-US" sz="2400" strike="noStrike" u="none">
                <a:solidFill>
                  <a:srgbClr val="0000ff"/>
                </a:solidFill>
                <a:effectLst/>
                <a:uFillTx/>
                <a:latin typeface="Bernard MT Condensed"/>
                <a:ea typeface="Calibri"/>
              </a:rPr>
              <a:t>To provide for common defense against outside attack</a:t>
            </a:r>
            <a:endParaRPr b="0" lang="en-US" sz="2400" strike="noStrike" u="none">
              <a:solidFill>
                <a:srgbClr val="000000"/>
              </a:solidFill>
              <a:effectLst/>
              <a:uFillTx/>
              <a:latin typeface="Arial"/>
            </a:endParaRPr>
          </a:p>
        </p:txBody>
      </p:sp>
      <p:pic>
        <p:nvPicPr>
          <p:cNvPr id="96" name="Picture 3" descr=""/>
          <p:cNvPicPr/>
          <p:nvPr/>
        </p:nvPicPr>
        <p:blipFill>
          <a:blip r:embed="rId1"/>
          <a:stretch/>
        </p:blipFill>
        <p:spPr>
          <a:xfrm>
            <a:off x="239760" y="188640"/>
            <a:ext cx="4620960" cy="1633680"/>
          </a:xfrm>
          <a:prstGeom prst="rect">
            <a:avLst/>
          </a:prstGeom>
          <a:noFill/>
          <a:ln w="0">
            <a:noFill/>
          </a:ln>
        </p:spPr>
      </p:pic>
      <p:pic>
        <p:nvPicPr>
          <p:cNvPr id="97" name="Picture 2" descr=""/>
          <p:cNvPicPr/>
          <p:nvPr/>
        </p:nvPicPr>
        <p:blipFill>
          <a:blip r:embed="rId2"/>
          <a:stretch/>
        </p:blipFill>
        <p:spPr>
          <a:xfrm>
            <a:off x="340560" y="1790640"/>
            <a:ext cx="4408920" cy="5333760"/>
          </a:xfrm>
          <a:prstGeom prst="rect">
            <a:avLst/>
          </a:prstGeom>
          <a:noFill/>
          <a:ln w="0">
            <a:noFill/>
          </a:ln>
        </p:spPr>
      </p:pic>
    </p:spTree>
  </p:cSld>
  <mc:AlternateContent>
    <mc:Choice Requires="p14">
      <p:transition spd="slow" p14:dur="2000"/>
    </mc:Choice>
    <mc:Fallback>
      <p:transition spd="slow"/>
    </mc:Fallback>
  </mc:AlternateContent>
  <p:timing>
    <p:tnLst>
      <p:par>
        <p:cTn id="113" dur="indefinite" restart="never" nodeType="tmRoot">
          <p:childTnLst>
            <p:seq>
              <p:cTn id="114" dur="indefinite" nodeType="mainSeq">
                <p:childTnLst>
                  <p:par>
                    <p:cTn id="115" fill="hold">
                      <p:stCondLst>
                        <p:cond delay="indefinite"/>
                      </p:stCondLst>
                      <p:childTnLst>
                        <p:par>
                          <p:cTn id="116" fill="hold">
                            <p:stCondLst>
                              <p:cond delay="0"/>
                            </p:stCondLst>
                            <p:childTnLst>
                              <p:par>
                                <p:cTn id="117" nodeType="clickEffect" fill="hold" presetClass="entr" presetID="45">
                                  <p:stCondLst>
                                    <p:cond delay="0"/>
                                  </p:stCondLst>
                                  <p:childTnLst>
                                    <p:set>
                                      <p:cBhvr>
                                        <p:cTn id="118" dur="1" fill="hold">
                                          <p:stCondLst>
                                            <p:cond delay="0"/>
                                          </p:stCondLst>
                                        </p:cTn>
                                        <p:tgtEl>
                                          <p:spTgt spid="95">
                                            <p:txEl>
                                              <p:pRg st="0" end="0"/>
                                            </p:txEl>
                                          </p:spTgt>
                                        </p:tgtEl>
                                        <p:attrNameLst>
                                          <p:attrName>style.visibility</p:attrName>
                                        </p:attrNameLst>
                                      </p:cBhvr>
                                      <p:to>
                                        <p:strVal val="visible"/>
                                      </p:to>
                                    </p:set>
                                    <p:animEffect filter="fade" transition="in">
                                      <p:cBhvr additive="repl">
                                        <p:cTn id="119" dur="2000"/>
                                        <p:tgtEl>
                                          <p:spTgt spid="95">
                                            <p:txEl>
                                              <p:pRg st="0" end="0"/>
                                            </p:txEl>
                                          </p:spTgt>
                                        </p:tgtEl>
                                      </p:cBhvr>
                                    </p:animEffect>
                                    <p:anim calcmode="lin" valueType="num">
                                      <p:cBhvr additive="repl">
                                        <p:cTn id="120" dur="2000" fill="hold"/>
                                        <p:tgtEl>
                                          <p:spTgt spid="95">
                                            <p:txEl>
                                              <p:pRg st="0" end="0"/>
                                            </p:txEl>
                                          </p:spTgt>
                                        </p:tgtEl>
                                        <p:attrNameLst>
                                          <p:attrName>ppt_w</p:attrName>
                                        </p:attrNameLst>
                                      </p:cBhvr>
                                      <p:tavLst>
                                        <p:tav fmla="width*sin(2.5*pi*$)" tm="0">
                                          <p:val>
                                            <p:fltVal val="0"/>
                                          </p:val>
                                        </p:tav>
                                        <p:tav fmla="width*sin(2.5*pi*$)" tm="100000">
                                          <p:val>
                                            <p:fltVal val="1"/>
                                          </p:val>
                                        </p:tav>
                                      </p:tavLst>
                                    </p:anim>
                                    <p:anim calcmode="lin" valueType="num">
                                      <p:cBhvr additive="repl">
                                        <p:cTn id="121" dur="2000" fill="hold"/>
                                        <p:tgtEl>
                                          <p:spTgt spid="9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45">
                                  <p:stCondLst>
                                    <p:cond delay="0"/>
                                  </p:stCondLst>
                                  <p:childTnLst>
                                    <p:set>
                                      <p:cBhvr>
                                        <p:cTn id="125" dur="1" fill="hold">
                                          <p:stCondLst>
                                            <p:cond delay="0"/>
                                          </p:stCondLst>
                                        </p:cTn>
                                        <p:tgtEl>
                                          <p:spTgt spid="95">
                                            <p:txEl>
                                              <p:pRg st="1" end="1"/>
                                            </p:txEl>
                                          </p:spTgt>
                                        </p:tgtEl>
                                        <p:attrNameLst>
                                          <p:attrName>style.visibility</p:attrName>
                                        </p:attrNameLst>
                                      </p:cBhvr>
                                      <p:to>
                                        <p:strVal val="visible"/>
                                      </p:to>
                                    </p:set>
                                    <p:animEffect filter="fade" transition="in">
                                      <p:cBhvr additive="repl">
                                        <p:cTn id="126" dur="2000"/>
                                        <p:tgtEl>
                                          <p:spTgt spid="95">
                                            <p:txEl>
                                              <p:pRg st="1" end="1"/>
                                            </p:txEl>
                                          </p:spTgt>
                                        </p:tgtEl>
                                      </p:cBhvr>
                                    </p:animEffect>
                                    <p:anim calcmode="lin" valueType="num">
                                      <p:cBhvr additive="repl">
                                        <p:cTn id="127" dur="2000" fill="hold"/>
                                        <p:tgtEl>
                                          <p:spTgt spid="95">
                                            <p:txEl>
                                              <p:pRg st="1" end="1"/>
                                            </p:txEl>
                                          </p:spTgt>
                                        </p:tgtEl>
                                        <p:attrNameLst>
                                          <p:attrName>ppt_w</p:attrName>
                                        </p:attrNameLst>
                                      </p:cBhvr>
                                      <p:tavLst>
                                        <p:tav fmla="width*sin(2.5*pi*$)" tm="0">
                                          <p:val>
                                            <p:fltVal val="0"/>
                                          </p:val>
                                        </p:tav>
                                        <p:tav fmla="width*sin(2.5*pi*$)" tm="100000">
                                          <p:val>
                                            <p:fltVal val="1"/>
                                          </p:val>
                                        </p:tav>
                                      </p:tavLst>
                                    </p:anim>
                                    <p:anim calcmode="lin" valueType="num">
                                      <p:cBhvr additive="repl">
                                        <p:cTn id="128" dur="2000" fill="hold"/>
                                        <p:tgtEl>
                                          <p:spTgt spid="95">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45">
                                  <p:stCondLst>
                                    <p:cond delay="0"/>
                                  </p:stCondLst>
                                  <p:childTnLst>
                                    <p:set>
                                      <p:cBhvr>
                                        <p:cTn id="132" dur="1" fill="hold">
                                          <p:stCondLst>
                                            <p:cond delay="0"/>
                                          </p:stCondLst>
                                        </p:cTn>
                                        <p:tgtEl>
                                          <p:spTgt spid="95">
                                            <p:txEl>
                                              <p:pRg st="2" end="2"/>
                                            </p:txEl>
                                          </p:spTgt>
                                        </p:tgtEl>
                                        <p:attrNameLst>
                                          <p:attrName>style.visibility</p:attrName>
                                        </p:attrNameLst>
                                      </p:cBhvr>
                                      <p:to>
                                        <p:strVal val="visible"/>
                                      </p:to>
                                    </p:set>
                                    <p:animEffect filter="fade" transition="in">
                                      <p:cBhvr additive="repl">
                                        <p:cTn id="133" dur="2000"/>
                                        <p:tgtEl>
                                          <p:spTgt spid="95">
                                            <p:txEl>
                                              <p:pRg st="2" end="2"/>
                                            </p:txEl>
                                          </p:spTgt>
                                        </p:tgtEl>
                                      </p:cBhvr>
                                    </p:animEffect>
                                    <p:anim calcmode="lin" valueType="num">
                                      <p:cBhvr additive="repl">
                                        <p:cTn id="134" dur="2000" fill="hold"/>
                                        <p:tgtEl>
                                          <p:spTgt spid="95">
                                            <p:txEl>
                                              <p:pRg st="2" end="2"/>
                                            </p:txEl>
                                          </p:spTgt>
                                        </p:tgtEl>
                                        <p:attrNameLst>
                                          <p:attrName>ppt_w</p:attrName>
                                        </p:attrNameLst>
                                      </p:cBhvr>
                                      <p:tavLst>
                                        <p:tav fmla="width*sin(2.5*pi*$)" tm="0">
                                          <p:val>
                                            <p:fltVal val="0"/>
                                          </p:val>
                                        </p:tav>
                                        <p:tav fmla="width*sin(2.5*pi*$)" tm="100000">
                                          <p:val>
                                            <p:fltVal val="1"/>
                                          </p:val>
                                        </p:tav>
                                      </p:tavLst>
                                    </p:anim>
                                    <p:anim calcmode="lin" valueType="num">
                                      <p:cBhvr additive="repl">
                                        <p:cTn id="135" dur="2000" fill="hold"/>
                                        <p:tgtEl>
                                          <p:spTgt spid="95">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nodeType="clickEffect" fill="hold" presetClass="entr" presetID="45">
                                  <p:stCondLst>
                                    <p:cond delay="0"/>
                                  </p:stCondLst>
                                  <p:childTnLst>
                                    <p:set>
                                      <p:cBhvr>
                                        <p:cTn id="139" dur="1" fill="hold">
                                          <p:stCondLst>
                                            <p:cond delay="0"/>
                                          </p:stCondLst>
                                        </p:cTn>
                                        <p:tgtEl>
                                          <p:spTgt spid="95">
                                            <p:txEl>
                                              <p:pRg st="3" end="3"/>
                                            </p:txEl>
                                          </p:spTgt>
                                        </p:tgtEl>
                                        <p:attrNameLst>
                                          <p:attrName>style.visibility</p:attrName>
                                        </p:attrNameLst>
                                      </p:cBhvr>
                                      <p:to>
                                        <p:strVal val="visible"/>
                                      </p:to>
                                    </p:set>
                                    <p:animEffect filter="fade" transition="in">
                                      <p:cBhvr additive="repl">
                                        <p:cTn id="140" dur="2000"/>
                                        <p:tgtEl>
                                          <p:spTgt spid="95">
                                            <p:txEl>
                                              <p:pRg st="3" end="3"/>
                                            </p:txEl>
                                          </p:spTgt>
                                        </p:tgtEl>
                                      </p:cBhvr>
                                    </p:animEffect>
                                    <p:anim calcmode="lin" valueType="num">
                                      <p:cBhvr additive="repl">
                                        <p:cTn id="141" dur="2000" fill="hold"/>
                                        <p:tgtEl>
                                          <p:spTgt spid="95">
                                            <p:txEl>
                                              <p:pRg st="3" end="3"/>
                                            </p:txEl>
                                          </p:spTgt>
                                        </p:tgtEl>
                                        <p:attrNameLst>
                                          <p:attrName>ppt_w</p:attrName>
                                        </p:attrNameLst>
                                      </p:cBhvr>
                                      <p:tavLst>
                                        <p:tav fmla="width*sin(2.5*pi*$)" tm="0">
                                          <p:val>
                                            <p:fltVal val="0"/>
                                          </p:val>
                                        </p:tav>
                                        <p:tav fmla="width*sin(2.5*pi*$)" tm="100000">
                                          <p:val>
                                            <p:fltVal val="1"/>
                                          </p:val>
                                        </p:tav>
                                      </p:tavLst>
                                    </p:anim>
                                    <p:anim calcmode="lin" valueType="num">
                                      <p:cBhvr additive="repl">
                                        <p:cTn id="142" dur="2000" fill="hold"/>
                                        <p:tgtEl>
                                          <p:spTgt spid="95">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45">
                                  <p:stCondLst>
                                    <p:cond delay="0"/>
                                  </p:stCondLst>
                                  <p:childTnLst>
                                    <p:set>
                                      <p:cBhvr>
                                        <p:cTn id="146" dur="1" fill="hold">
                                          <p:stCondLst>
                                            <p:cond delay="0"/>
                                          </p:stCondLst>
                                        </p:cTn>
                                        <p:tgtEl>
                                          <p:spTgt spid="95">
                                            <p:txEl>
                                              <p:pRg st="4" end="4"/>
                                            </p:txEl>
                                          </p:spTgt>
                                        </p:tgtEl>
                                        <p:attrNameLst>
                                          <p:attrName>style.visibility</p:attrName>
                                        </p:attrNameLst>
                                      </p:cBhvr>
                                      <p:to>
                                        <p:strVal val="visible"/>
                                      </p:to>
                                    </p:set>
                                    <p:animEffect filter="fade" transition="in">
                                      <p:cBhvr additive="repl">
                                        <p:cTn id="147" dur="2000"/>
                                        <p:tgtEl>
                                          <p:spTgt spid="95">
                                            <p:txEl>
                                              <p:pRg st="4" end="4"/>
                                            </p:txEl>
                                          </p:spTgt>
                                        </p:tgtEl>
                                      </p:cBhvr>
                                    </p:animEffect>
                                    <p:anim calcmode="lin" valueType="num">
                                      <p:cBhvr additive="repl">
                                        <p:cTn id="148" dur="2000" fill="hold"/>
                                        <p:tgtEl>
                                          <p:spTgt spid="95">
                                            <p:txEl>
                                              <p:pRg st="4" end="4"/>
                                            </p:txEl>
                                          </p:spTgt>
                                        </p:tgtEl>
                                        <p:attrNameLst>
                                          <p:attrName>ppt_w</p:attrName>
                                        </p:attrNameLst>
                                      </p:cBhvr>
                                      <p:tavLst>
                                        <p:tav fmla="width*sin(2.5*pi*$)" tm="0">
                                          <p:val>
                                            <p:fltVal val="0"/>
                                          </p:val>
                                        </p:tav>
                                        <p:tav fmla="width*sin(2.5*pi*$)" tm="100000">
                                          <p:val>
                                            <p:fltVal val="1"/>
                                          </p:val>
                                        </p:tav>
                                      </p:tavLst>
                                    </p:anim>
                                    <p:anim calcmode="lin" valueType="num">
                                      <p:cBhvr additive="repl">
                                        <p:cTn id="149" dur="2000" fill="hold"/>
                                        <p:tgtEl>
                                          <p:spTgt spid="95">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nodeType="clickEffect" fill="hold" presetClass="entr" presetID="45">
                                  <p:stCondLst>
                                    <p:cond delay="0"/>
                                  </p:stCondLst>
                                  <p:childTnLst>
                                    <p:set>
                                      <p:cBhvr>
                                        <p:cTn id="153" dur="1" fill="hold">
                                          <p:stCondLst>
                                            <p:cond delay="0"/>
                                          </p:stCondLst>
                                        </p:cTn>
                                        <p:tgtEl>
                                          <p:spTgt spid="95">
                                            <p:txEl>
                                              <p:pRg st="5" end="5"/>
                                            </p:txEl>
                                          </p:spTgt>
                                        </p:tgtEl>
                                        <p:attrNameLst>
                                          <p:attrName>style.visibility</p:attrName>
                                        </p:attrNameLst>
                                      </p:cBhvr>
                                      <p:to>
                                        <p:strVal val="visible"/>
                                      </p:to>
                                    </p:set>
                                    <p:animEffect filter="fade" transition="in">
                                      <p:cBhvr additive="repl">
                                        <p:cTn id="154" dur="2000"/>
                                        <p:tgtEl>
                                          <p:spTgt spid="95">
                                            <p:txEl>
                                              <p:pRg st="5" end="5"/>
                                            </p:txEl>
                                          </p:spTgt>
                                        </p:tgtEl>
                                      </p:cBhvr>
                                    </p:animEffect>
                                    <p:anim calcmode="lin" valueType="num">
                                      <p:cBhvr additive="repl">
                                        <p:cTn id="155" dur="2000" fill="hold"/>
                                        <p:tgtEl>
                                          <p:spTgt spid="95">
                                            <p:txEl>
                                              <p:pRg st="5" end="5"/>
                                            </p:txEl>
                                          </p:spTgt>
                                        </p:tgtEl>
                                        <p:attrNameLst>
                                          <p:attrName>ppt_w</p:attrName>
                                        </p:attrNameLst>
                                      </p:cBhvr>
                                      <p:tavLst>
                                        <p:tav fmla="width*sin(2.5*pi*$)" tm="0">
                                          <p:val>
                                            <p:fltVal val="0"/>
                                          </p:val>
                                        </p:tav>
                                        <p:tav fmla="width*sin(2.5*pi*$)" tm="100000">
                                          <p:val>
                                            <p:fltVal val="1"/>
                                          </p:val>
                                        </p:tav>
                                      </p:tavLst>
                                    </p:anim>
                                    <p:anim calcmode="lin" valueType="num">
                                      <p:cBhvr additive="repl">
                                        <p:cTn id="156" dur="2000" fill="hold"/>
                                        <p:tgtEl>
                                          <p:spTgt spid="95">
                                            <p:txEl>
                                              <p:pRg st="5" end="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 name="Picture 5" descr=""/>
          <p:cNvPicPr/>
          <p:nvPr/>
        </p:nvPicPr>
        <p:blipFill>
          <a:blip r:embed="rId1"/>
          <a:stretch/>
        </p:blipFill>
        <p:spPr>
          <a:xfrm>
            <a:off x="0" y="-11520"/>
            <a:ext cx="9143640" cy="6869160"/>
          </a:xfrm>
          <a:prstGeom prst="rect">
            <a:avLst/>
          </a:prstGeom>
          <a:noFill/>
          <a:ln w="0">
            <a:noFill/>
          </a:ln>
        </p:spPr>
      </p:pic>
      <p:sp>
        <p:nvSpPr>
          <p:cNvPr id="99" name="Rectangle 3"/>
          <p:cNvSpPr/>
          <p:nvPr/>
        </p:nvSpPr>
        <p:spPr>
          <a:xfrm>
            <a:off x="216720" y="1200240"/>
            <a:ext cx="5895000" cy="4995000"/>
          </a:xfrm>
          <a:prstGeom prst="rect">
            <a:avLst/>
          </a:prstGeom>
          <a:noFill/>
          <a:ln w="0">
            <a:noFill/>
          </a:ln>
        </p:spPr>
        <p:style>
          <a:lnRef idx="0"/>
          <a:fillRef idx="0"/>
          <a:effectRef idx="0"/>
          <a:fontRef idx="minor"/>
        </p:style>
        <p:txBody>
          <a:bodyPr lIns="90000" rIns="90000" tIns="45000" bIns="45000" anchor="t">
            <a:spAutoFit/>
          </a:bodyPr>
          <a:p>
            <a:pPr marL="743040" indent="-743040" defTabSz="457200">
              <a:lnSpc>
                <a:spcPct val="115000"/>
              </a:lnSpc>
              <a:spcAft>
                <a:spcPts val="1001"/>
              </a:spcAft>
              <a:buClr>
                <a:srgbClr val="ffff00"/>
              </a:buClr>
              <a:buFont typeface="Calibri Light"/>
              <a:buAutoNum type="arabicPeriod"/>
            </a:pPr>
            <a:r>
              <a:rPr b="1" lang="en-US" sz="3800" strike="noStrike" u="sng">
                <a:solidFill>
                  <a:srgbClr val="ffff00"/>
                </a:solidFill>
                <a:effectLst/>
                <a:uFillTx/>
                <a:latin typeface="Bernard MT Condensed"/>
                <a:ea typeface="Calibri"/>
              </a:rPr>
              <a:t>Legislative-</a:t>
            </a:r>
            <a:r>
              <a:rPr b="1" lang="en-US" sz="3800" strike="noStrike" u="none">
                <a:solidFill>
                  <a:srgbClr val="ffff00"/>
                </a:solidFill>
                <a:effectLst/>
                <a:uFillTx/>
                <a:latin typeface="Bernard MT Condensed"/>
                <a:ea typeface="Calibri"/>
              </a:rPr>
              <a:t> Law making- (US Congress, State Legislatures)</a:t>
            </a:r>
            <a:endParaRPr b="0" lang="en-US" sz="3800" strike="noStrike" u="none">
              <a:solidFill>
                <a:srgbClr val="000000"/>
              </a:solidFill>
              <a:effectLst/>
              <a:uFillTx/>
              <a:latin typeface="Arial"/>
            </a:endParaRPr>
          </a:p>
          <a:p>
            <a:pPr marL="743040" indent="-743040" defTabSz="457200">
              <a:lnSpc>
                <a:spcPct val="115000"/>
              </a:lnSpc>
              <a:spcAft>
                <a:spcPts val="1001"/>
              </a:spcAft>
              <a:buClr>
                <a:srgbClr val="ffff00"/>
              </a:buClr>
              <a:buFont typeface="Calibri Light"/>
              <a:buAutoNum type="arabicPeriod"/>
            </a:pPr>
            <a:r>
              <a:rPr b="1" lang="en-US" sz="3800" strike="noStrike" u="sng">
                <a:solidFill>
                  <a:srgbClr val="ffff00"/>
                </a:solidFill>
                <a:effectLst/>
                <a:uFillTx/>
                <a:latin typeface="Bernard MT Condensed"/>
                <a:ea typeface="Calibri"/>
              </a:rPr>
              <a:t>Executive-</a:t>
            </a:r>
            <a:r>
              <a:rPr b="1" lang="en-US" sz="3800" strike="noStrike" u="none">
                <a:solidFill>
                  <a:srgbClr val="ffff00"/>
                </a:solidFill>
                <a:effectLst/>
                <a:uFillTx/>
                <a:latin typeface="Bernard MT Condensed"/>
                <a:ea typeface="Calibri"/>
              </a:rPr>
              <a:t> Law enforcing (US President, Governor)</a:t>
            </a:r>
            <a:endParaRPr b="0" lang="en-US" sz="3800" strike="noStrike" u="none">
              <a:solidFill>
                <a:srgbClr val="000000"/>
              </a:solidFill>
              <a:effectLst/>
              <a:uFillTx/>
              <a:latin typeface="Arial"/>
            </a:endParaRPr>
          </a:p>
          <a:p>
            <a:pPr marL="743040" indent="-743040" defTabSz="457200">
              <a:lnSpc>
                <a:spcPct val="115000"/>
              </a:lnSpc>
              <a:spcAft>
                <a:spcPts val="1001"/>
              </a:spcAft>
              <a:buClr>
                <a:srgbClr val="ffff00"/>
              </a:buClr>
              <a:buFont typeface="Calibri Light"/>
              <a:buAutoNum type="arabicPeriod"/>
            </a:pPr>
            <a:r>
              <a:rPr b="1" lang="en-US" sz="3800" strike="noStrike" u="sng">
                <a:solidFill>
                  <a:srgbClr val="ffff00"/>
                </a:solidFill>
                <a:effectLst/>
                <a:uFillTx/>
                <a:latin typeface="Bernard MT Condensed"/>
                <a:ea typeface="Calibri"/>
              </a:rPr>
              <a:t>Judicial-</a:t>
            </a:r>
            <a:r>
              <a:rPr b="1" lang="en-US" sz="3800" strike="noStrike" u="none">
                <a:solidFill>
                  <a:srgbClr val="ffff00"/>
                </a:solidFill>
                <a:effectLst/>
                <a:uFillTx/>
                <a:latin typeface="Bernard MT Condensed"/>
                <a:ea typeface="Calibri"/>
              </a:rPr>
              <a:t> Law interpreting (Courts)</a:t>
            </a:r>
            <a:endParaRPr b="0" lang="en-US" sz="3800" strike="noStrike" u="none">
              <a:solidFill>
                <a:srgbClr val="000000"/>
              </a:solidFill>
              <a:effectLst/>
              <a:uFillTx/>
              <a:latin typeface="Arial"/>
            </a:endParaRPr>
          </a:p>
        </p:txBody>
      </p:sp>
      <p:pic>
        <p:nvPicPr>
          <p:cNvPr id="100" name="Picture 6" descr=""/>
          <p:cNvPicPr/>
          <p:nvPr/>
        </p:nvPicPr>
        <p:blipFill>
          <a:blip r:embed="rId2"/>
          <a:stretch/>
        </p:blipFill>
        <p:spPr>
          <a:xfrm>
            <a:off x="0" y="-11520"/>
            <a:ext cx="9143640" cy="999360"/>
          </a:xfrm>
          <a:prstGeom prst="rect">
            <a:avLst/>
          </a:prstGeom>
          <a:noFill/>
          <a:ln w="0">
            <a:noFill/>
          </a:ln>
        </p:spPr>
      </p:pic>
    </p:spTree>
  </p:cSld>
  <mc:AlternateContent>
    <mc:Choice Requires="p14">
      <p:transition spd="slow" p14:dur="2000"/>
    </mc:Choice>
    <mc:Fallback>
      <p:transition spd="slow"/>
    </mc:Fallback>
  </mc:AlternateContent>
  <p:timing>
    <p:tnLst>
      <p:par>
        <p:cTn id="157" dur="indefinite" restart="never" nodeType="tmRoot">
          <p:childTnLst>
            <p:seq>
              <p:cTn id="158" dur="indefinite" nodeType="mainSeq">
                <p:childTnLst>
                  <p:par>
                    <p:cTn id="159" fill="hold">
                      <p:stCondLst>
                        <p:cond delay="indefinite"/>
                      </p:stCondLst>
                      <p:childTnLst>
                        <p:par>
                          <p:cTn id="160" fill="hold">
                            <p:stCondLst>
                              <p:cond delay="0"/>
                            </p:stCondLst>
                            <p:childTnLst>
                              <p:par>
                                <p:cTn id="161" nodeType="clickEffect" fill="hold" presetClass="entr" presetID="21" presetSubtype="1">
                                  <p:stCondLst>
                                    <p:cond delay="0"/>
                                  </p:stCondLst>
                                  <p:childTnLst>
                                    <p:set>
                                      <p:cBhvr>
                                        <p:cTn id="162" dur="1" fill="hold">
                                          <p:stCondLst>
                                            <p:cond delay="0"/>
                                          </p:stCondLst>
                                        </p:cTn>
                                        <p:tgtEl>
                                          <p:spTgt spid="99">
                                            <p:txEl>
                                              <p:pRg st="0" end="0"/>
                                            </p:txEl>
                                          </p:spTgt>
                                        </p:tgtEl>
                                        <p:attrNameLst>
                                          <p:attrName>style.visibility</p:attrName>
                                        </p:attrNameLst>
                                      </p:cBhvr>
                                      <p:to>
                                        <p:strVal val="visible"/>
                                      </p:to>
                                    </p:set>
                                    <p:animEffect filter="wheel(1)" transition="in">
                                      <p:cBhvr additive="repl">
                                        <p:cTn id="163" dur="2000"/>
                                        <p:tgtEl>
                                          <p:spTgt spid="9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nodeType="clickEffect" fill="hold" presetClass="entr" presetID="21" presetSubtype="1">
                                  <p:stCondLst>
                                    <p:cond delay="0"/>
                                  </p:stCondLst>
                                  <p:childTnLst>
                                    <p:set>
                                      <p:cBhvr>
                                        <p:cTn id="167" dur="1" fill="hold">
                                          <p:stCondLst>
                                            <p:cond delay="0"/>
                                          </p:stCondLst>
                                        </p:cTn>
                                        <p:tgtEl>
                                          <p:spTgt spid="99">
                                            <p:txEl>
                                              <p:pRg st="1" end="1"/>
                                            </p:txEl>
                                          </p:spTgt>
                                        </p:tgtEl>
                                        <p:attrNameLst>
                                          <p:attrName>style.visibility</p:attrName>
                                        </p:attrNameLst>
                                      </p:cBhvr>
                                      <p:to>
                                        <p:strVal val="visible"/>
                                      </p:to>
                                    </p:set>
                                    <p:animEffect filter="wheel(1)" transition="in">
                                      <p:cBhvr additive="repl">
                                        <p:cTn id="168" dur="2000"/>
                                        <p:tgtEl>
                                          <p:spTgt spid="99">
                                            <p:txEl>
                                              <p:pRg st="1" end="1"/>
                                            </p:txEl>
                                          </p:spTgt>
                                        </p:tgtEl>
                                      </p:cBhvr>
                                    </p:animEffec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21" presetSubtype="1">
                                  <p:stCondLst>
                                    <p:cond delay="0"/>
                                  </p:stCondLst>
                                  <p:childTnLst>
                                    <p:set>
                                      <p:cBhvr>
                                        <p:cTn id="172" dur="1" fill="hold">
                                          <p:stCondLst>
                                            <p:cond delay="0"/>
                                          </p:stCondLst>
                                        </p:cTn>
                                        <p:tgtEl>
                                          <p:spTgt spid="99">
                                            <p:txEl>
                                              <p:pRg st="2" end="2"/>
                                            </p:txEl>
                                          </p:spTgt>
                                        </p:tgtEl>
                                        <p:attrNameLst>
                                          <p:attrName>style.visibility</p:attrName>
                                        </p:attrNameLst>
                                      </p:cBhvr>
                                      <p:to>
                                        <p:strVal val="visible"/>
                                      </p:to>
                                    </p:set>
                                    <p:animEffect filter="wheel(1)" transition="in">
                                      <p:cBhvr additive="repl">
                                        <p:cTn id="173" dur="2000"/>
                                        <p:tgtEl>
                                          <p:spTgt spid="99">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 name="Picture 2" descr=""/>
          <p:cNvPicPr/>
          <p:nvPr/>
        </p:nvPicPr>
        <p:blipFill>
          <a:blip r:embed="rId1"/>
          <a:srcRect l="5517" t="0" r="0" b="0"/>
          <a:stretch/>
        </p:blipFill>
        <p:spPr>
          <a:xfrm flipH="1">
            <a:off x="360" y="0"/>
            <a:ext cx="9143640" cy="6857640"/>
          </a:xfrm>
          <a:prstGeom prst="rect">
            <a:avLst/>
          </a:prstGeom>
          <a:noFill/>
          <a:ln w="0">
            <a:noFill/>
          </a:ln>
        </p:spPr>
      </p:pic>
      <p:pic>
        <p:nvPicPr>
          <p:cNvPr id="72" name="Picture 4" descr=""/>
          <p:cNvPicPr/>
          <p:nvPr/>
        </p:nvPicPr>
        <p:blipFill>
          <a:blip r:embed="rId2"/>
          <a:stretch/>
        </p:blipFill>
        <p:spPr>
          <a:xfrm>
            <a:off x="0" y="1464840"/>
            <a:ext cx="9143640" cy="229968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 name="Picture 2" descr=""/>
          <p:cNvPicPr/>
          <p:nvPr/>
        </p:nvPicPr>
        <p:blipFill>
          <a:blip r:embed="rId1">
            <a:extLst>
              <a:ext uri="{BEBA8EAE-BF5A-486C-A8C5-ECC9F3942E4B}">
                <a14:imgProps xmlns:a14="http://schemas.microsoft.com/office/drawing/2010/main">
                  <a14:imgLayer r:embed="rId2">
                    <a14:imgEffect>
                      <a14:brightnessContrast bright="-20000" contrast="-40000"/>
                    </a14:imgEffect>
                  </a14:imgLayer>
                </a14:imgProps>
              </a:ext>
            </a:extLst>
          </a:blip>
          <a:srcRect l="0" t="0" r="0" b="8806"/>
          <a:stretch/>
        </p:blipFill>
        <p:spPr>
          <a:xfrm>
            <a:off x="0" y="0"/>
            <a:ext cx="9143640" cy="6857640"/>
          </a:xfrm>
          <a:prstGeom prst="rect">
            <a:avLst/>
          </a:prstGeom>
          <a:noFill/>
          <a:ln w="0">
            <a:noFill/>
          </a:ln>
        </p:spPr>
      </p:pic>
      <p:sp>
        <p:nvSpPr>
          <p:cNvPr id="74" name="Rectangle 4"/>
          <p:cNvSpPr/>
          <p:nvPr/>
        </p:nvSpPr>
        <p:spPr>
          <a:xfrm>
            <a:off x="114480" y="1013760"/>
            <a:ext cx="5587920" cy="5522400"/>
          </a:xfrm>
          <a:prstGeom prst="rect">
            <a:avLst/>
          </a:prstGeom>
          <a:noFill/>
          <a:ln w="0">
            <a:noFill/>
          </a:ln>
        </p:spPr>
        <p:style>
          <a:lnRef idx="0"/>
          <a:fillRef idx="0"/>
          <a:effectRef idx="0"/>
          <a:fontRef idx="minor"/>
        </p:style>
        <p:txBody>
          <a:bodyPr lIns="90000" rIns="90000" tIns="45000" bIns="45000" anchor="t">
            <a:spAutoFit/>
          </a:bodyPr>
          <a:p>
            <a:pPr marL="343080" indent="-343080" defTabSz="457200">
              <a:lnSpc>
                <a:spcPct val="115000"/>
              </a:lnSpc>
              <a:spcAft>
                <a:spcPts val="1001"/>
              </a:spcAft>
              <a:buClr>
                <a:srgbClr val="ffffff"/>
              </a:buClr>
              <a:buFont typeface="Wingdings" charset="2"/>
              <a:buChar char=""/>
            </a:pPr>
            <a:r>
              <a:rPr b="1" lang="en-US" sz="3200" strike="noStrike" u="none">
                <a:ln>
                  <a:solidFill>
                    <a:srgbClr val="000000"/>
                  </a:solidFill>
                </a:ln>
                <a:solidFill>
                  <a:srgbClr val="ffffff"/>
                </a:solidFill>
                <a:effectLst/>
                <a:uFillTx/>
                <a:latin typeface="Bernard MT Condensed"/>
                <a:ea typeface="Calibri"/>
              </a:rPr>
              <a:t>A state is a body of people living in a defined territory with a government</a:t>
            </a:r>
            <a:endParaRPr b="0" lang="en-US" sz="3200" strike="noStrike" u="none">
              <a:solidFill>
                <a:srgbClr val="000000"/>
              </a:solidFill>
              <a:effectLst/>
              <a:uFillTx/>
              <a:latin typeface="Arial"/>
            </a:endParaRPr>
          </a:p>
          <a:p>
            <a:pPr marL="343080" indent="-343080" defTabSz="457200">
              <a:lnSpc>
                <a:spcPct val="115000"/>
              </a:lnSpc>
              <a:spcAft>
                <a:spcPts val="1001"/>
              </a:spcAft>
              <a:buClr>
                <a:srgbClr val="ffffff"/>
              </a:buClr>
              <a:buFont typeface="Wingdings" charset="2"/>
              <a:buChar char=""/>
            </a:pPr>
            <a:r>
              <a:rPr b="1" lang="en-US" sz="3200" strike="noStrike" u="none">
                <a:ln>
                  <a:solidFill>
                    <a:srgbClr val="000000"/>
                  </a:solidFill>
                </a:ln>
                <a:solidFill>
                  <a:srgbClr val="ffffff"/>
                </a:solidFill>
                <a:effectLst/>
                <a:uFillTx/>
                <a:latin typeface="Bernard MT Condensed"/>
                <a:ea typeface="Calibri"/>
              </a:rPr>
              <a:t>As opposed to these terms:</a:t>
            </a:r>
            <a:endParaRPr b="0" lang="en-US" sz="3200" strike="noStrike" u="none">
              <a:solidFill>
                <a:srgbClr val="000000"/>
              </a:solidFill>
              <a:effectLst/>
              <a:uFillTx/>
              <a:latin typeface="Arial"/>
            </a:endParaRPr>
          </a:p>
          <a:p>
            <a:pPr lvl="1" marL="800280" indent="-343080" defTabSz="457200">
              <a:lnSpc>
                <a:spcPct val="115000"/>
              </a:lnSpc>
              <a:spcAft>
                <a:spcPts val="1001"/>
              </a:spcAft>
              <a:buClr>
                <a:srgbClr val="ffffff"/>
              </a:buClr>
              <a:buFont typeface="Wingdings" charset="2"/>
              <a:buChar char=""/>
            </a:pPr>
            <a:r>
              <a:rPr b="1" lang="en-US" sz="3200" strike="noStrike" u="sng">
                <a:ln>
                  <a:solidFill>
                    <a:srgbClr val="000000"/>
                  </a:solidFill>
                </a:ln>
                <a:solidFill>
                  <a:srgbClr val="ffffff"/>
                </a:solidFill>
                <a:effectLst/>
                <a:uFillTx/>
                <a:latin typeface="Bernard MT Condensed"/>
                <a:ea typeface="Calibri"/>
              </a:rPr>
              <a:t>Nation-</a:t>
            </a:r>
            <a:r>
              <a:rPr b="1" lang="en-US" sz="3200" strike="noStrike" u="none">
                <a:ln>
                  <a:solidFill>
                    <a:srgbClr val="000000"/>
                  </a:solidFill>
                </a:ln>
                <a:solidFill>
                  <a:srgbClr val="ffffff"/>
                </a:solidFill>
                <a:effectLst/>
                <a:uFillTx/>
                <a:latin typeface="Bernard MT Condensed"/>
                <a:ea typeface="Calibri"/>
              </a:rPr>
              <a:t> ethnic term: large group of people</a:t>
            </a:r>
            <a:endParaRPr b="0" lang="en-US" sz="3200" strike="noStrike" u="none">
              <a:solidFill>
                <a:srgbClr val="000000"/>
              </a:solidFill>
              <a:effectLst/>
              <a:uFillTx/>
              <a:latin typeface="Arial"/>
            </a:endParaRPr>
          </a:p>
          <a:p>
            <a:pPr lvl="1" marL="800280" indent="-343080" defTabSz="457200">
              <a:lnSpc>
                <a:spcPct val="115000"/>
              </a:lnSpc>
              <a:spcAft>
                <a:spcPts val="1001"/>
              </a:spcAft>
              <a:buClr>
                <a:srgbClr val="ffffff"/>
              </a:buClr>
              <a:buFont typeface="Wingdings" charset="2"/>
              <a:buChar char=""/>
            </a:pPr>
            <a:r>
              <a:rPr b="1" lang="en-US" sz="3200" strike="noStrike" u="sng">
                <a:ln>
                  <a:solidFill>
                    <a:srgbClr val="000000"/>
                  </a:solidFill>
                </a:ln>
                <a:solidFill>
                  <a:srgbClr val="ffffff"/>
                </a:solidFill>
                <a:effectLst/>
                <a:uFillTx/>
                <a:latin typeface="Bernard MT Condensed"/>
                <a:ea typeface="Calibri"/>
              </a:rPr>
              <a:t>Country-</a:t>
            </a:r>
            <a:r>
              <a:rPr b="1" lang="en-US" sz="3200" strike="noStrike" u="none">
                <a:ln>
                  <a:solidFill>
                    <a:srgbClr val="000000"/>
                  </a:solidFill>
                </a:ln>
                <a:solidFill>
                  <a:srgbClr val="ffffff"/>
                </a:solidFill>
                <a:effectLst/>
                <a:uFillTx/>
                <a:latin typeface="Bernard MT Condensed"/>
                <a:ea typeface="Calibri"/>
              </a:rPr>
              <a:t> geographic term: particular place, region or area of land</a:t>
            </a:r>
            <a:endParaRPr b="0" lang="en-US" sz="3200" strike="noStrike" u="none">
              <a:solidFill>
                <a:srgbClr val="000000"/>
              </a:solidFill>
              <a:effectLst/>
              <a:uFillTx/>
              <a:latin typeface="Arial"/>
            </a:endParaRPr>
          </a:p>
        </p:txBody>
      </p:sp>
      <p:pic>
        <p:nvPicPr>
          <p:cNvPr id="75" name="Picture 1" descr=""/>
          <p:cNvPicPr/>
          <p:nvPr/>
        </p:nvPicPr>
        <p:blipFill>
          <a:blip r:embed="rId3"/>
          <a:stretch/>
        </p:blipFill>
        <p:spPr>
          <a:xfrm>
            <a:off x="114480" y="57240"/>
            <a:ext cx="6333840" cy="920160"/>
          </a:xfrm>
          <a:prstGeom prst="rect">
            <a:avLst/>
          </a:prstGeom>
          <a:noFill/>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42">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animEffect filter="fade" transition="in">
                                      <p:cBhvr additive="repl">
                                        <p:cTn id="7" dur="1000"/>
                                        <p:tgtEl>
                                          <p:spTgt spid="74">
                                            <p:txEl>
                                              <p:pRg st="0" end="0"/>
                                            </p:txEl>
                                          </p:spTgt>
                                        </p:tgtEl>
                                      </p:cBhvr>
                                    </p:animEffect>
                                    <p:anim calcmode="lin" valueType="num">
                                      <p:cBhvr additive="repl">
                                        <p:cTn id="8" dur="10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repl">
                                        <p:cTn id="9" dur="1000" fill="hold"/>
                                        <p:tgtEl>
                                          <p:spTgt spid="7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nodeType="clickEffect" fill="hold" presetClass="entr" presetID="42">
                                  <p:stCondLst>
                                    <p:cond delay="0"/>
                                  </p:stCondLst>
                                  <p:childTnLst>
                                    <p:set>
                                      <p:cBhvr>
                                        <p:cTn id="13" dur="1" fill="hold">
                                          <p:stCondLst>
                                            <p:cond delay="0"/>
                                          </p:stCondLst>
                                        </p:cTn>
                                        <p:tgtEl>
                                          <p:spTgt spid="74">
                                            <p:txEl>
                                              <p:pRg st="1" end="1"/>
                                            </p:txEl>
                                          </p:spTgt>
                                        </p:tgtEl>
                                        <p:attrNameLst>
                                          <p:attrName>style.visibility</p:attrName>
                                        </p:attrNameLst>
                                      </p:cBhvr>
                                      <p:to>
                                        <p:strVal val="visible"/>
                                      </p:to>
                                    </p:set>
                                    <p:animEffect filter="fade" transition="in">
                                      <p:cBhvr additive="repl">
                                        <p:cTn id="14" dur="1000"/>
                                        <p:tgtEl>
                                          <p:spTgt spid="74">
                                            <p:txEl>
                                              <p:pRg st="1" end="1"/>
                                            </p:txEl>
                                          </p:spTgt>
                                        </p:tgtEl>
                                      </p:cBhvr>
                                    </p:animEffect>
                                    <p:anim calcmode="lin" valueType="num">
                                      <p:cBhvr additive="repl">
                                        <p:cTn id="15" dur="1000" fill="hold"/>
                                        <p:tgtEl>
                                          <p:spTgt spid="74">
                                            <p:txEl>
                                              <p:pRg st="1" end="1"/>
                                            </p:txEl>
                                          </p:spTgt>
                                        </p:tgtEl>
                                        <p:attrNameLst>
                                          <p:attrName>ppt_x</p:attrName>
                                        </p:attrNameLst>
                                      </p:cBhvr>
                                      <p:tavLst>
                                        <p:tav tm="0">
                                          <p:val>
                                            <p:strVal val="#ppt_x"/>
                                          </p:val>
                                        </p:tav>
                                        <p:tav tm="100000">
                                          <p:val>
                                            <p:strVal val="#ppt_x"/>
                                          </p:val>
                                        </p:tav>
                                      </p:tavLst>
                                    </p:anim>
                                    <p:anim calcmode="lin" valueType="num">
                                      <p:cBhvr additive="repl">
                                        <p:cTn id="16" dur="1000" fill="hold"/>
                                        <p:tgtEl>
                                          <p:spTgt spid="7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42">
                                  <p:stCondLst>
                                    <p:cond delay="0"/>
                                  </p:stCondLst>
                                  <p:childTnLst>
                                    <p:set>
                                      <p:cBhvr>
                                        <p:cTn id="20" dur="1" fill="hold">
                                          <p:stCondLst>
                                            <p:cond delay="0"/>
                                          </p:stCondLst>
                                        </p:cTn>
                                        <p:tgtEl>
                                          <p:spTgt spid="74">
                                            <p:txEl>
                                              <p:pRg st="2" end="2"/>
                                            </p:txEl>
                                          </p:spTgt>
                                        </p:tgtEl>
                                        <p:attrNameLst>
                                          <p:attrName>style.visibility</p:attrName>
                                        </p:attrNameLst>
                                      </p:cBhvr>
                                      <p:to>
                                        <p:strVal val="visible"/>
                                      </p:to>
                                    </p:set>
                                    <p:animEffect filter="fade" transition="in">
                                      <p:cBhvr additive="repl">
                                        <p:cTn id="21" dur="1000"/>
                                        <p:tgtEl>
                                          <p:spTgt spid="74">
                                            <p:txEl>
                                              <p:pRg st="2" end="2"/>
                                            </p:txEl>
                                          </p:spTgt>
                                        </p:tgtEl>
                                      </p:cBhvr>
                                    </p:animEffect>
                                    <p:anim calcmode="lin" valueType="num">
                                      <p:cBhvr additive="repl">
                                        <p:cTn id="22" dur="1000" fill="hold"/>
                                        <p:tgtEl>
                                          <p:spTgt spid="74">
                                            <p:txEl>
                                              <p:pRg st="2" end="2"/>
                                            </p:txEl>
                                          </p:spTgt>
                                        </p:tgtEl>
                                        <p:attrNameLst>
                                          <p:attrName>ppt_x</p:attrName>
                                        </p:attrNameLst>
                                      </p:cBhvr>
                                      <p:tavLst>
                                        <p:tav tm="0">
                                          <p:val>
                                            <p:strVal val="#ppt_x"/>
                                          </p:val>
                                        </p:tav>
                                        <p:tav tm="100000">
                                          <p:val>
                                            <p:strVal val="#ppt_x"/>
                                          </p:val>
                                        </p:tav>
                                      </p:tavLst>
                                    </p:anim>
                                    <p:anim calcmode="lin" valueType="num">
                                      <p:cBhvr additive="repl">
                                        <p:cTn id="23" dur="1000" fill="hold"/>
                                        <p:tgtEl>
                                          <p:spTgt spid="7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nodeType="clickEffect" fill="hold" presetClass="entr" presetID="42">
                                  <p:stCondLst>
                                    <p:cond delay="0"/>
                                  </p:stCondLst>
                                  <p:childTnLst>
                                    <p:set>
                                      <p:cBhvr>
                                        <p:cTn id="27" dur="1" fill="hold">
                                          <p:stCondLst>
                                            <p:cond delay="0"/>
                                          </p:stCondLst>
                                        </p:cTn>
                                        <p:tgtEl>
                                          <p:spTgt spid="74">
                                            <p:txEl>
                                              <p:pRg st="3" end="3"/>
                                            </p:txEl>
                                          </p:spTgt>
                                        </p:tgtEl>
                                        <p:attrNameLst>
                                          <p:attrName>style.visibility</p:attrName>
                                        </p:attrNameLst>
                                      </p:cBhvr>
                                      <p:to>
                                        <p:strVal val="visible"/>
                                      </p:to>
                                    </p:set>
                                    <p:animEffect filter="fade" transition="in">
                                      <p:cBhvr additive="repl">
                                        <p:cTn id="28" dur="1000"/>
                                        <p:tgtEl>
                                          <p:spTgt spid="74">
                                            <p:txEl>
                                              <p:pRg st="3" end="3"/>
                                            </p:txEl>
                                          </p:spTgt>
                                        </p:tgtEl>
                                      </p:cBhvr>
                                    </p:animEffect>
                                    <p:anim calcmode="lin" valueType="num">
                                      <p:cBhvr additive="repl">
                                        <p:cTn id="29" dur="1000" fill="hold"/>
                                        <p:tgtEl>
                                          <p:spTgt spid="74">
                                            <p:txEl>
                                              <p:pRg st="3" end="3"/>
                                            </p:txEl>
                                          </p:spTgt>
                                        </p:tgtEl>
                                        <p:attrNameLst>
                                          <p:attrName>ppt_x</p:attrName>
                                        </p:attrNameLst>
                                      </p:cBhvr>
                                      <p:tavLst>
                                        <p:tav tm="0">
                                          <p:val>
                                            <p:strVal val="#ppt_x"/>
                                          </p:val>
                                        </p:tav>
                                        <p:tav tm="100000">
                                          <p:val>
                                            <p:strVal val="#ppt_x"/>
                                          </p:val>
                                        </p:tav>
                                      </p:tavLst>
                                    </p:anim>
                                    <p:anim calcmode="lin" valueType="num">
                                      <p:cBhvr additive="repl">
                                        <p:cTn id="30" dur="1000" fill="hold"/>
                                        <p:tgtEl>
                                          <p:spTgt spid="7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Picture 2" descr=""/>
          <p:cNvPicPr/>
          <p:nvPr/>
        </p:nvPicPr>
        <p:blipFill>
          <a:blip r:embed="rId1"/>
          <a:stretch/>
        </p:blipFill>
        <p:spPr>
          <a:xfrm>
            <a:off x="0" y="0"/>
            <a:ext cx="9143640" cy="6857640"/>
          </a:xfrm>
          <a:prstGeom prst="rect">
            <a:avLst/>
          </a:prstGeom>
          <a:noFill/>
          <a:ln w="0">
            <a:noFill/>
          </a:ln>
        </p:spPr>
      </p:pic>
      <p:pic>
        <p:nvPicPr>
          <p:cNvPr id="77" name="Picture 1" descr=""/>
          <p:cNvPicPr/>
          <p:nvPr/>
        </p:nvPicPr>
        <p:blipFill>
          <a:blip r:embed="rId2"/>
          <a:stretch/>
        </p:blipFill>
        <p:spPr>
          <a:xfrm>
            <a:off x="0" y="919800"/>
            <a:ext cx="9028440" cy="219456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Picture 1" descr=""/>
          <p:cNvPicPr/>
          <p:nvPr/>
        </p:nvPicPr>
        <p:blipFill>
          <a:blip r:embed="rId1"/>
          <a:stretch/>
        </p:blipFill>
        <p:spPr>
          <a:xfrm>
            <a:off x="3713040" y="978480"/>
            <a:ext cx="5238000" cy="5595120"/>
          </a:xfrm>
          <a:prstGeom prst="rect">
            <a:avLst/>
          </a:prstGeom>
          <a:noFill/>
          <a:ln w="0">
            <a:noFill/>
          </a:ln>
        </p:spPr>
      </p:pic>
      <p:sp>
        <p:nvSpPr>
          <p:cNvPr id="79" name="Rectangle 4"/>
          <p:cNvSpPr/>
          <p:nvPr/>
        </p:nvSpPr>
        <p:spPr>
          <a:xfrm>
            <a:off x="146520" y="921960"/>
            <a:ext cx="5018760" cy="5756760"/>
          </a:xfrm>
          <a:prstGeom prst="rect">
            <a:avLst/>
          </a:prstGeom>
          <a:noFill/>
          <a:ln w="0">
            <a:noFill/>
          </a:ln>
        </p:spPr>
        <p:style>
          <a:lnRef idx="0"/>
          <a:fillRef idx="0"/>
          <a:effectRef idx="0"/>
          <a:fontRef idx="minor"/>
        </p:style>
        <p:txBody>
          <a:bodyPr lIns="90000" rIns="90000" tIns="45000" bIns="45000" anchor="t">
            <a:spAutoFit/>
          </a:bodyPr>
          <a:p>
            <a:pPr marL="343080" indent="-343080" defTabSz="457200">
              <a:lnSpc>
                <a:spcPct val="100000"/>
              </a:lnSpc>
              <a:spcAft>
                <a:spcPts val="1800"/>
              </a:spcAft>
              <a:buClr>
                <a:srgbClr val="ffff00"/>
              </a:buClr>
              <a:buSzPct val="80000"/>
              <a:buFont typeface="Wingdings" charset="2"/>
              <a:buChar char=""/>
            </a:pPr>
            <a:r>
              <a:rPr b="1" lang="en-US" sz="2600" strike="noStrike" u="none">
                <a:solidFill>
                  <a:srgbClr val="ffff00"/>
                </a:solidFill>
                <a:effectLst/>
                <a:uFillTx/>
                <a:latin typeface="Bernard MT Condensed"/>
                <a:ea typeface="Calibri"/>
              </a:rPr>
              <a:t>Must have people</a:t>
            </a:r>
            <a:endParaRPr b="0" lang="en-US" sz="2600" strike="noStrike" u="none">
              <a:solidFill>
                <a:srgbClr val="000000"/>
              </a:solidFill>
              <a:effectLst/>
              <a:uFillTx/>
              <a:latin typeface="Arial"/>
            </a:endParaRPr>
          </a:p>
          <a:p>
            <a:pPr marL="343080" indent="-343080" defTabSz="457200">
              <a:lnSpc>
                <a:spcPct val="100000"/>
              </a:lnSpc>
              <a:spcAft>
                <a:spcPts val="1800"/>
              </a:spcAft>
              <a:buClr>
                <a:srgbClr val="ffff00"/>
              </a:buClr>
              <a:buSzPct val="80000"/>
              <a:buFont typeface="Wingdings" charset="2"/>
              <a:buChar char=""/>
            </a:pPr>
            <a:r>
              <a:rPr b="1" lang="en-US" sz="2600" strike="noStrike" u="none">
                <a:solidFill>
                  <a:srgbClr val="ffff00"/>
                </a:solidFill>
                <a:effectLst/>
                <a:uFillTx/>
                <a:latin typeface="Bernard MT Condensed"/>
                <a:ea typeface="Calibri"/>
              </a:rPr>
              <a:t>Size doesn’t matter</a:t>
            </a:r>
            <a:endParaRPr b="0" lang="en-US" sz="2600" strike="noStrike" u="none">
              <a:solidFill>
                <a:srgbClr val="000000"/>
              </a:solidFill>
              <a:effectLst/>
              <a:uFillTx/>
              <a:latin typeface="Arial"/>
            </a:endParaRPr>
          </a:p>
          <a:p>
            <a:pPr marL="343080" indent="-343080" defTabSz="457200">
              <a:lnSpc>
                <a:spcPct val="100000"/>
              </a:lnSpc>
              <a:spcAft>
                <a:spcPts val="1800"/>
              </a:spcAft>
              <a:buClr>
                <a:srgbClr val="ffff00"/>
              </a:buClr>
              <a:buSzPct val="80000"/>
              <a:buFont typeface="Wingdings" charset="2"/>
              <a:buChar char=""/>
            </a:pPr>
            <a:r>
              <a:rPr b="1" lang="en-US" sz="2600" strike="noStrike" u="none">
                <a:solidFill>
                  <a:srgbClr val="ffff00"/>
                </a:solidFill>
                <a:effectLst/>
                <a:uFillTx/>
                <a:latin typeface="Bernard MT Condensed"/>
                <a:ea typeface="Calibri"/>
              </a:rPr>
              <a:t>People who make up the </a:t>
            </a:r>
            <a:br>
              <a:rPr sz="2600"/>
            </a:br>
            <a:r>
              <a:rPr b="1" lang="en-US" sz="2600" strike="noStrike" u="none">
                <a:solidFill>
                  <a:srgbClr val="ffff00"/>
                </a:solidFill>
                <a:effectLst/>
                <a:uFillTx/>
                <a:latin typeface="Bernard MT Condensed"/>
                <a:ea typeface="Calibri"/>
              </a:rPr>
              <a:t>state may or may not be homogeneous (share customs, language, ethnic background</a:t>
            </a:r>
            <a:endParaRPr b="0" lang="en-US" sz="2600" strike="noStrike" u="none">
              <a:solidFill>
                <a:srgbClr val="000000"/>
              </a:solidFill>
              <a:effectLst/>
              <a:uFillTx/>
              <a:latin typeface="Arial"/>
            </a:endParaRPr>
          </a:p>
          <a:p>
            <a:pPr lvl="1" marL="800280" indent="-343080" defTabSz="457200">
              <a:lnSpc>
                <a:spcPct val="100000"/>
              </a:lnSpc>
              <a:spcAft>
                <a:spcPts val="1800"/>
              </a:spcAft>
              <a:buClr>
                <a:srgbClr val="ffff00"/>
              </a:buClr>
              <a:buSzPct val="80000"/>
              <a:buFont typeface="Wingdings" charset="2"/>
              <a:buChar char=""/>
            </a:pPr>
            <a:r>
              <a:rPr b="1" lang="en-US" sz="2600" strike="noStrike" u="none">
                <a:solidFill>
                  <a:srgbClr val="ffff00"/>
                </a:solidFill>
                <a:effectLst/>
                <a:uFillTx/>
                <a:latin typeface="Bernard MT Condensed"/>
                <a:ea typeface="Calibri"/>
              </a:rPr>
              <a:t>San Marino- 33,203 people</a:t>
            </a:r>
            <a:endParaRPr b="0" lang="en-US" sz="2600" strike="noStrike" u="none">
              <a:solidFill>
                <a:srgbClr val="000000"/>
              </a:solidFill>
              <a:effectLst/>
              <a:uFillTx/>
              <a:latin typeface="Arial"/>
            </a:endParaRPr>
          </a:p>
          <a:p>
            <a:pPr lvl="1" marL="800280" indent="-343080" defTabSz="457200">
              <a:lnSpc>
                <a:spcPct val="100000"/>
              </a:lnSpc>
              <a:spcAft>
                <a:spcPts val="1800"/>
              </a:spcAft>
              <a:buClr>
                <a:srgbClr val="ffff00"/>
              </a:buClr>
              <a:buSzPct val="80000"/>
              <a:buFont typeface="Wingdings" charset="2"/>
              <a:buChar char=""/>
            </a:pPr>
            <a:r>
              <a:rPr b="1" lang="en-US" sz="2600" strike="noStrike" u="none">
                <a:solidFill>
                  <a:srgbClr val="ffff00"/>
                </a:solidFill>
                <a:effectLst/>
                <a:uFillTx/>
                <a:latin typeface="Bernard MT Condensed"/>
                <a:ea typeface="Calibri"/>
              </a:rPr>
              <a:t>China- 1,379,000,000 people</a:t>
            </a:r>
            <a:endParaRPr b="0" lang="en-US" sz="2600" strike="noStrike" u="none">
              <a:solidFill>
                <a:srgbClr val="000000"/>
              </a:solidFill>
              <a:effectLst/>
              <a:uFillTx/>
              <a:latin typeface="Arial"/>
            </a:endParaRPr>
          </a:p>
        </p:txBody>
      </p:sp>
      <p:pic>
        <p:nvPicPr>
          <p:cNvPr id="80" name="Picture 2" descr=""/>
          <p:cNvPicPr/>
          <p:nvPr/>
        </p:nvPicPr>
        <p:blipFill>
          <a:blip r:embed="rId2"/>
          <a:stretch/>
        </p:blipFill>
        <p:spPr>
          <a:xfrm>
            <a:off x="4901040" y="-144000"/>
            <a:ext cx="7217280" cy="1506960"/>
          </a:xfrm>
          <a:prstGeom prst="rect">
            <a:avLst/>
          </a:prstGeom>
          <a:noFill/>
          <a:ln w="0">
            <a:noFill/>
          </a:ln>
        </p:spPr>
      </p:pic>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6" presetSubtype="16">
                                  <p:stCondLst>
                                    <p:cond delay="0"/>
                                  </p:stCondLst>
                                  <p:childTnLst>
                                    <p:set>
                                      <p:cBhvr>
                                        <p:cTn id="36" dur="1" fill="hold">
                                          <p:stCondLst>
                                            <p:cond delay="0"/>
                                          </p:stCondLst>
                                        </p:cTn>
                                        <p:tgtEl>
                                          <p:spTgt spid="79">
                                            <p:txEl>
                                              <p:pRg st="0" end="0"/>
                                            </p:txEl>
                                          </p:spTgt>
                                        </p:tgtEl>
                                        <p:attrNameLst>
                                          <p:attrName>style.visibility</p:attrName>
                                        </p:attrNameLst>
                                      </p:cBhvr>
                                      <p:to>
                                        <p:strVal val="visible"/>
                                      </p:to>
                                    </p:set>
                                    <p:animEffect filter="circle(in)" transition="in">
                                      <p:cBhvr additive="repl">
                                        <p:cTn id="37" dur="2000"/>
                                        <p:tgtEl>
                                          <p:spTgt spid="7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nodeType="clickEffect" fill="hold" presetClass="entr" presetID="6" presetSubtype="16">
                                  <p:stCondLst>
                                    <p:cond delay="0"/>
                                  </p:stCondLst>
                                  <p:childTnLst>
                                    <p:set>
                                      <p:cBhvr>
                                        <p:cTn id="41" dur="1" fill="hold">
                                          <p:stCondLst>
                                            <p:cond delay="0"/>
                                          </p:stCondLst>
                                        </p:cTn>
                                        <p:tgtEl>
                                          <p:spTgt spid="79">
                                            <p:txEl>
                                              <p:pRg st="1" end="1"/>
                                            </p:txEl>
                                          </p:spTgt>
                                        </p:tgtEl>
                                        <p:attrNameLst>
                                          <p:attrName>style.visibility</p:attrName>
                                        </p:attrNameLst>
                                      </p:cBhvr>
                                      <p:to>
                                        <p:strVal val="visible"/>
                                      </p:to>
                                    </p:set>
                                    <p:animEffect filter="circle(in)" transition="in">
                                      <p:cBhvr additive="repl">
                                        <p:cTn id="42" dur="2000"/>
                                        <p:tgtEl>
                                          <p:spTgt spid="79">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6" presetSubtype="16">
                                  <p:stCondLst>
                                    <p:cond delay="0"/>
                                  </p:stCondLst>
                                  <p:childTnLst>
                                    <p:set>
                                      <p:cBhvr>
                                        <p:cTn id="46" dur="1" fill="hold">
                                          <p:stCondLst>
                                            <p:cond delay="0"/>
                                          </p:stCondLst>
                                        </p:cTn>
                                        <p:tgtEl>
                                          <p:spTgt spid="79">
                                            <p:txEl>
                                              <p:pRg st="2" end="2"/>
                                            </p:txEl>
                                          </p:spTgt>
                                        </p:tgtEl>
                                        <p:attrNameLst>
                                          <p:attrName>style.visibility</p:attrName>
                                        </p:attrNameLst>
                                      </p:cBhvr>
                                      <p:to>
                                        <p:strVal val="visible"/>
                                      </p:to>
                                    </p:set>
                                    <p:animEffect filter="circle(in)" transition="in">
                                      <p:cBhvr additive="repl">
                                        <p:cTn id="47" dur="2000"/>
                                        <p:tgtEl>
                                          <p:spTgt spid="7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nodeType="clickEffect" fill="hold" presetClass="entr" presetID="6" presetSubtype="16">
                                  <p:stCondLst>
                                    <p:cond delay="0"/>
                                  </p:stCondLst>
                                  <p:childTnLst>
                                    <p:set>
                                      <p:cBhvr>
                                        <p:cTn id="51" dur="1" fill="hold">
                                          <p:stCondLst>
                                            <p:cond delay="0"/>
                                          </p:stCondLst>
                                        </p:cTn>
                                        <p:tgtEl>
                                          <p:spTgt spid="79">
                                            <p:txEl>
                                              <p:pRg st="3" end="3"/>
                                            </p:txEl>
                                          </p:spTgt>
                                        </p:tgtEl>
                                        <p:attrNameLst>
                                          <p:attrName>style.visibility</p:attrName>
                                        </p:attrNameLst>
                                      </p:cBhvr>
                                      <p:to>
                                        <p:strVal val="visible"/>
                                      </p:to>
                                    </p:set>
                                    <p:animEffect filter="circle(in)" transition="in">
                                      <p:cBhvr additive="repl">
                                        <p:cTn id="52" dur="2000"/>
                                        <p:tgtEl>
                                          <p:spTgt spid="7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6" presetSubtype="16">
                                  <p:stCondLst>
                                    <p:cond delay="0"/>
                                  </p:stCondLst>
                                  <p:childTnLst>
                                    <p:set>
                                      <p:cBhvr>
                                        <p:cTn id="56" dur="1" fill="hold">
                                          <p:stCondLst>
                                            <p:cond delay="0"/>
                                          </p:stCondLst>
                                        </p:cTn>
                                        <p:tgtEl>
                                          <p:spTgt spid="79">
                                            <p:txEl>
                                              <p:pRg st="4" end="4"/>
                                            </p:txEl>
                                          </p:spTgt>
                                        </p:tgtEl>
                                        <p:attrNameLst>
                                          <p:attrName>style.visibility</p:attrName>
                                        </p:attrNameLst>
                                      </p:cBhvr>
                                      <p:to>
                                        <p:strVal val="visible"/>
                                      </p:to>
                                    </p:set>
                                    <p:animEffect filter="circle(in)" transition="in">
                                      <p:cBhvr additive="repl">
                                        <p:cTn id="57" dur="2000"/>
                                        <p:tgtEl>
                                          <p:spTgt spid="79">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 name="Picture 2" descr=""/>
          <p:cNvPicPr/>
          <p:nvPr/>
        </p:nvPicPr>
        <p:blipFill>
          <a:blip r:embed="rId1"/>
          <a:srcRect l="11819" t="0" r="0" b="0"/>
          <a:stretch/>
        </p:blipFill>
        <p:spPr>
          <a:xfrm>
            <a:off x="0" y="0"/>
            <a:ext cx="9143640" cy="6851160"/>
          </a:xfrm>
          <a:prstGeom prst="rect">
            <a:avLst/>
          </a:prstGeom>
          <a:noFill/>
          <a:ln w="0">
            <a:noFill/>
          </a:ln>
        </p:spPr>
      </p:pic>
      <p:sp>
        <p:nvSpPr>
          <p:cNvPr id="82" name="Rectangle 4"/>
          <p:cNvSpPr/>
          <p:nvPr/>
        </p:nvSpPr>
        <p:spPr>
          <a:xfrm>
            <a:off x="114480" y="1425600"/>
            <a:ext cx="6109560" cy="4493160"/>
          </a:xfrm>
          <a:prstGeom prst="rect">
            <a:avLst/>
          </a:prstGeom>
          <a:noFill/>
          <a:ln w="0">
            <a:noFill/>
          </a:ln>
        </p:spPr>
        <p:style>
          <a:lnRef idx="0"/>
          <a:fillRef idx="0"/>
          <a:effectRef idx="0"/>
          <a:fontRef idx="minor"/>
        </p:style>
        <p:txBody>
          <a:bodyPr lIns="90000" rIns="90000" tIns="45000" bIns="45000" anchor="t">
            <a:spAutoFit/>
          </a:bodyPr>
          <a:p>
            <a:pPr marL="343080" indent="-343080" defTabSz="457200">
              <a:lnSpc>
                <a:spcPct val="100000"/>
              </a:lnSpc>
              <a:spcAft>
                <a:spcPts val="1001"/>
              </a:spcAft>
              <a:buClr>
                <a:srgbClr val="ffffff"/>
              </a:buClr>
              <a:buFont typeface="Wingdings" charset="2"/>
              <a:buChar char=""/>
            </a:pPr>
            <a:r>
              <a:rPr b="1" lang="en-US" sz="3200" strike="noStrike" u="none">
                <a:ln>
                  <a:solidFill>
                    <a:srgbClr val="000000"/>
                  </a:solidFill>
                </a:ln>
                <a:solidFill>
                  <a:srgbClr val="ffffff"/>
                </a:solidFill>
                <a:effectLst/>
                <a:uFillTx/>
                <a:latin typeface="Bernard MT Condensed"/>
                <a:ea typeface="Calibri"/>
              </a:rPr>
              <a:t>Must have land with known and recognized boundaries</a:t>
            </a:r>
            <a:endParaRPr b="0" lang="en-US" sz="3200" strike="noStrike" u="none">
              <a:solidFill>
                <a:srgbClr val="000000"/>
              </a:solidFill>
              <a:effectLst/>
              <a:uFillTx/>
              <a:latin typeface="Arial"/>
            </a:endParaRPr>
          </a:p>
          <a:p>
            <a:pPr defTabSz="457200">
              <a:lnSpc>
                <a:spcPct val="100000"/>
              </a:lnSpc>
              <a:spcAft>
                <a:spcPts val="1001"/>
              </a:spcAft>
            </a:pPr>
            <a:endParaRPr b="0" lang="en-US" sz="4000" strike="noStrike" u="none">
              <a:solidFill>
                <a:srgbClr val="000000"/>
              </a:solidFill>
              <a:effectLst/>
              <a:uFillTx/>
              <a:latin typeface="Arial"/>
            </a:endParaRPr>
          </a:p>
          <a:p>
            <a:pPr marL="343080" indent="-343080" defTabSz="457200">
              <a:lnSpc>
                <a:spcPct val="100000"/>
              </a:lnSpc>
              <a:spcAft>
                <a:spcPts val="1001"/>
              </a:spcAft>
              <a:buClr>
                <a:srgbClr val="ffffff"/>
              </a:buClr>
              <a:buFont typeface="Wingdings" charset="2"/>
              <a:buChar char=""/>
            </a:pPr>
            <a:r>
              <a:rPr b="1" lang="en-US" sz="3200" strike="noStrike" u="none">
                <a:ln>
                  <a:solidFill>
                    <a:srgbClr val="000000"/>
                  </a:solidFill>
                </a:ln>
                <a:solidFill>
                  <a:srgbClr val="ffffff"/>
                </a:solidFill>
                <a:effectLst/>
                <a:uFillTx/>
                <a:latin typeface="Bernard MT Condensed"/>
                <a:ea typeface="Calibri"/>
              </a:rPr>
              <a:t>Vatican City- 0.2 square miles</a:t>
            </a:r>
            <a:endParaRPr b="0" lang="en-US" sz="3200" strike="noStrike" u="none">
              <a:solidFill>
                <a:srgbClr val="000000"/>
              </a:solidFill>
              <a:effectLst/>
              <a:uFillTx/>
              <a:latin typeface="Arial"/>
            </a:endParaRPr>
          </a:p>
          <a:p>
            <a:pPr marL="343080" indent="-343080" defTabSz="457200">
              <a:lnSpc>
                <a:spcPct val="100000"/>
              </a:lnSpc>
              <a:spcAft>
                <a:spcPts val="1001"/>
              </a:spcAft>
              <a:buClr>
                <a:srgbClr val="ffffff"/>
              </a:buClr>
              <a:buFont typeface="Wingdings" charset="2"/>
              <a:buChar char=""/>
            </a:pPr>
            <a:r>
              <a:rPr b="1" lang="en-US" sz="3200" strike="noStrike" u="none">
                <a:ln>
                  <a:solidFill>
                    <a:srgbClr val="000000"/>
                  </a:solidFill>
                </a:ln>
                <a:solidFill>
                  <a:srgbClr val="ffffff"/>
                </a:solidFill>
                <a:effectLst/>
                <a:uFillTx/>
                <a:latin typeface="Bernard MT Condensed"/>
                <a:ea typeface="Calibri"/>
              </a:rPr>
              <a:t>Russia- 6.6 million square miles</a:t>
            </a:r>
            <a:endParaRPr b="0" lang="en-US" sz="3200" strike="noStrike" u="none">
              <a:solidFill>
                <a:srgbClr val="000000"/>
              </a:solidFill>
              <a:effectLst/>
              <a:uFillTx/>
              <a:latin typeface="Arial"/>
            </a:endParaRPr>
          </a:p>
        </p:txBody>
      </p:sp>
      <p:pic>
        <p:nvPicPr>
          <p:cNvPr id="83" name="Picture 1" descr=""/>
          <p:cNvPicPr/>
          <p:nvPr/>
        </p:nvPicPr>
        <p:blipFill>
          <a:blip r:embed="rId2"/>
          <a:stretch/>
        </p:blipFill>
        <p:spPr>
          <a:xfrm>
            <a:off x="114480" y="-152280"/>
            <a:ext cx="6333840" cy="1322640"/>
          </a:xfrm>
          <a:prstGeom prst="rect">
            <a:avLst/>
          </a:prstGeom>
          <a:noFill/>
          <a:ln w="0">
            <a:noFill/>
          </a:ln>
        </p:spPr>
      </p:pic>
    </p:spTree>
  </p:cSld>
  <mc:AlternateContent>
    <mc:Choice Requires="p14">
      <p:transition spd="slow" p14:dur="2000"/>
    </mc:Choice>
    <mc:Fallback>
      <p:transition spd="slow"/>
    </mc:Fallback>
  </mc:AlternateContent>
  <p:timing>
    <p:tnLst>
      <p:par>
        <p:cTn id="58" dur="indefinite" restart="never" nodeType="tmRoot">
          <p:childTnLst>
            <p:seq>
              <p:cTn id="59" dur="indefinite" nodeType="mainSeq">
                <p:childTnLst>
                  <p:par>
                    <p:cTn id="60" fill="hold">
                      <p:stCondLst>
                        <p:cond delay="indefinite"/>
                      </p:stCondLst>
                      <p:childTnLst>
                        <p:par>
                          <p:cTn id="61" fill="hold">
                            <p:stCondLst>
                              <p:cond delay="0"/>
                            </p:stCondLst>
                            <p:childTnLst>
                              <p:par>
                                <p:cTn id="62" nodeType="clickEffect" fill="hold" presetClass="entr" presetID="21" presetSubtype="1">
                                  <p:stCondLst>
                                    <p:cond delay="0"/>
                                  </p:stCondLst>
                                  <p:childTnLst>
                                    <p:set>
                                      <p:cBhvr>
                                        <p:cTn id="63" dur="1" fill="hold">
                                          <p:stCondLst>
                                            <p:cond delay="0"/>
                                          </p:stCondLst>
                                        </p:cTn>
                                        <p:tgtEl>
                                          <p:spTgt spid="82">
                                            <p:txEl>
                                              <p:pRg st="0" end="0"/>
                                            </p:txEl>
                                          </p:spTgt>
                                        </p:tgtEl>
                                        <p:attrNameLst>
                                          <p:attrName>style.visibility</p:attrName>
                                        </p:attrNameLst>
                                      </p:cBhvr>
                                      <p:to>
                                        <p:strVal val="visible"/>
                                      </p:to>
                                    </p:set>
                                    <p:animEffect filter="wheel(1)" transition="in">
                                      <p:cBhvr additive="repl">
                                        <p:cTn id="64" dur="2000"/>
                                        <p:tgtEl>
                                          <p:spTgt spid="82">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21" presetSubtype="1">
                                  <p:stCondLst>
                                    <p:cond delay="0"/>
                                  </p:stCondLst>
                                  <p:childTnLst>
                                    <p:set>
                                      <p:cBhvr>
                                        <p:cTn id="68" dur="1" fill="hold">
                                          <p:stCondLst>
                                            <p:cond delay="0"/>
                                          </p:stCondLst>
                                        </p:cTn>
                                        <p:tgtEl>
                                          <p:spTgt spid="82">
                                            <p:txEl>
                                              <p:pRg st="2" end="2"/>
                                            </p:txEl>
                                          </p:spTgt>
                                        </p:tgtEl>
                                        <p:attrNameLst>
                                          <p:attrName>style.visibility</p:attrName>
                                        </p:attrNameLst>
                                      </p:cBhvr>
                                      <p:to>
                                        <p:strVal val="visible"/>
                                      </p:to>
                                    </p:set>
                                    <p:animEffect filter="wheel(1)" transition="in">
                                      <p:cBhvr additive="repl">
                                        <p:cTn id="69" dur="2000"/>
                                        <p:tgtEl>
                                          <p:spTgt spid="82">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21" presetSubtype="1">
                                  <p:stCondLst>
                                    <p:cond delay="0"/>
                                  </p:stCondLst>
                                  <p:childTnLst>
                                    <p:set>
                                      <p:cBhvr>
                                        <p:cTn id="73" dur="1" fill="hold">
                                          <p:stCondLst>
                                            <p:cond delay="0"/>
                                          </p:stCondLst>
                                        </p:cTn>
                                        <p:tgtEl>
                                          <p:spTgt spid="82">
                                            <p:txEl>
                                              <p:pRg st="3" end="3"/>
                                            </p:txEl>
                                          </p:spTgt>
                                        </p:tgtEl>
                                        <p:attrNameLst>
                                          <p:attrName>style.visibility</p:attrName>
                                        </p:attrNameLst>
                                      </p:cBhvr>
                                      <p:to>
                                        <p:strVal val="visible"/>
                                      </p:to>
                                    </p:set>
                                    <p:animEffect filter="wheel(1)" transition="in">
                                      <p:cBhvr additive="repl">
                                        <p:cTn id="74" dur="2000"/>
                                        <p:tgtEl>
                                          <p:spTgt spid="82">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Picture 2" descr=""/>
          <p:cNvPicPr/>
          <p:nvPr/>
        </p:nvPicPr>
        <p:blipFill>
          <a:blip r:embed="rId1"/>
          <a:srcRect l="14837" t="0" r="0" b="0"/>
          <a:stretch/>
        </p:blipFill>
        <p:spPr>
          <a:xfrm>
            <a:off x="0" y="0"/>
            <a:ext cx="4788360" cy="6857640"/>
          </a:xfrm>
          <a:prstGeom prst="rect">
            <a:avLst/>
          </a:prstGeom>
          <a:noFill/>
          <a:ln w="0">
            <a:noFill/>
          </a:ln>
        </p:spPr>
      </p:pic>
      <p:sp>
        <p:nvSpPr>
          <p:cNvPr id="85" name="Rectangle 4"/>
          <p:cNvSpPr/>
          <p:nvPr/>
        </p:nvSpPr>
        <p:spPr>
          <a:xfrm>
            <a:off x="4788720" y="1026720"/>
            <a:ext cx="4354920" cy="5146920"/>
          </a:xfrm>
          <a:prstGeom prst="rect">
            <a:avLst/>
          </a:prstGeom>
          <a:noFill/>
          <a:ln w="0">
            <a:noFill/>
          </a:ln>
        </p:spPr>
        <p:style>
          <a:lnRef idx="0"/>
          <a:fillRef idx="0"/>
          <a:effectRef idx="0"/>
          <a:fontRef idx="minor"/>
        </p:style>
        <p:txBody>
          <a:bodyPr lIns="90000" rIns="90000" tIns="45000" bIns="45000" anchor="t">
            <a:spAutoFit/>
          </a:bodyPr>
          <a:p>
            <a:pPr marL="343080" indent="-343080" defTabSz="457200">
              <a:lnSpc>
                <a:spcPct val="100000"/>
              </a:lnSpc>
              <a:spcAft>
                <a:spcPts val="1199"/>
              </a:spcAft>
              <a:buClr>
                <a:srgbClr val="ff0000"/>
              </a:buClr>
              <a:buFont typeface="Wingdings" charset="2"/>
              <a:buChar char=""/>
            </a:pPr>
            <a:r>
              <a:rPr b="1" lang="en-US" sz="2600" strike="noStrike" u="none">
                <a:solidFill>
                  <a:srgbClr val="ff0000"/>
                </a:solidFill>
                <a:effectLst/>
                <a:uFillTx/>
                <a:latin typeface="Bernard MT Condensed"/>
                <a:ea typeface="Calibri"/>
              </a:rPr>
              <a:t>Supreme and absolute power within its own territory </a:t>
            </a:r>
            <a:endParaRPr b="0" lang="en-US" sz="2600" strike="noStrike" u="none">
              <a:solidFill>
                <a:srgbClr val="000000"/>
              </a:solidFill>
              <a:effectLst/>
              <a:uFillTx/>
              <a:latin typeface="Arial"/>
            </a:endParaRPr>
          </a:p>
          <a:p>
            <a:pPr marL="343080" indent="-343080" defTabSz="457200">
              <a:lnSpc>
                <a:spcPct val="100000"/>
              </a:lnSpc>
              <a:spcAft>
                <a:spcPts val="1199"/>
              </a:spcAft>
              <a:buClr>
                <a:srgbClr val="ff0000"/>
              </a:buClr>
              <a:buFont typeface="Wingdings" charset="2"/>
              <a:buChar char=""/>
            </a:pPr>
            <a:r>
              <a:rPr b="1" lang="en-US" sz="2600" strike="noStrike" u="none">
                <a:solidFill>
                  <a:srgbClr val="ff0000"/>
                </a:solidFill>
                <a:effectLst/>
                <a:uFillTx/>
                <a:latin typeface="Bernard MT Condensed"/>
                <a:ea typeface="Calibri"/>
              </a:rPr>
              <a:t>Can decide its own foreign and domestic policies</a:t>
            </a:r>
            <a:endParaRPr b="0" lang="en-US" sz="2600" strike="noStrike" u="none">
              <a:solidFill>
                <a:srgbClr val="000000"/>
              </a:solidFill>
              <a:effectLst/>
              <a:uFillTx/>
              <a:latin typeface="Arial"/>
            </a:endParaRPr>
          </a:p>
          <a:p>
            <a:pPr marL="343080" indent="-343080" defTabSz="457200">
              <a:lnSpc>
                <a:spcPct val="100000"/>
              </a:lnSpc>
              <a:spcAft>
                <a:spcPts val="1199"/>
              </a:spcAft>
              <a:buClr>
                <a:srgbClr val="ff0000"/>
              </a:buClr>
              <a:buFont typeface="Wingdings" charset="2"/>
              <a:buChar char=""/>
            </a:pPr>
            <a:r>
              <a:rPr b="1" lang="en-US" sz="2600" strike="noStrike" u="none">
                <a:solidFill>
                  <a:srgbClr val="ff0000"/>
                </a:solidFill>
                <a:effectLst/>
                <a:uFillTx/>
                <a:latin typeface="Bernard MT Condensed"/>
                <a:ea typeface="Calibri"/>
              </a:rPr>
              <a:t>One of the main characteristics that distinguishes the state from smaller political units</a:t>
            </a:r>
            <a:endParaRPr b="0" lang="en-US" sz="2600" strike="noStrike" u="none">
              <a:solidFill>
                <a:srgbClr val="000000"/>
              </a:solidFill>
              <a:effectLst/>
              <a:uFillTx/>
              <a:latin typeface="Arial"/>
            </a:endParaRPr>
          </a:p>
        </p:txBody>
      </p:sp>
      <p:pic>
        <p:nvPicPr>
          <p:cNvPr id="86" name="Picture 1" descr=""/>
          <p:cNvPicPr/>
          <p:nvPr/>
        </p:nvPicPr>
        <p:blipFill>
          <a:blip r:embed="rId2"/>
          <a:stretch/>
        </p:blipFill>
        <p:spPr>
          <a:xfrm>
            <a:off x="114480" y="-181440"/>
            <a:ext cx="6333840" cy="1322640"/>
          </a:xfrm>
          <a:prstGeom prst="rect">
            <a:avLst/>
          </a:prstGeom>
          <a:noFill/>
          <a:ln w="0">
            <a:noFill/>
          </a:ln>
        </p:spPr>
      </p:pic>
    </p:spTree>
  </p:cSld>
  <mc:AlternateContent>
    <mc:Choice Requires="p14">
      <p:transition spd="slow" p14:dur="2000"/>
    </mc:Choice>
    <mc:Fallback>
      <p:transition spd="slow"/>
    </mc:Fallback>
  </mc:AlternateContent>
  <p:timing>
    <p:tnLst>
      <p:par>
        <p:cTn id="75" dur="indefinite" restart="never" nodeType="tmRoot">
          <p:childTnLst>
            <p:seq>
              <p:cTn id="76" dur="indefinite" nodeType="mainSeq">
                <p:childTnLst>
                  <p:par>
                    <p:cTn id="77" fill="hold">
                      <p:stCondLst>
                        <p:cond delay="indefinite"/>
                      </p:stCondLst>
                      <p:childTnLst>
                        <p:par>
                          <p:cTn id="78" fill="hold">
                            <p:stCondLst>
                              <p:cond delay="0"/>
                            </p:stCondLst>
                            <p:childTnLst>
                              <p:par>
                                <p:cTn id="79" nodeType="clickEffect" fill="hold" presetClass="entr" presetID="31">
                                  <p:stCondLst>
                                    <p:cond delay="0"/>
                                  </p:stCondLst>
                                  <p:childTnLst>
                                    <p:set>
                                      <p:cBhvr>
                                        <p:cTn id="80" dur="1" fill="hold">
                                          <p:stCondLst>
                                            <p:cond delay="0"/>
                                          </p:stCondLst>
                                        </p:cTn>
                                        <p:tgtEl>
                                          <p:spTgt spid="85">
                                            <p:txEl>
                                              <p:pRg st="0" end="0"/>
                                            </p:txEl>
                                          </p:spTgt>
                                        </p:tgtEl>
                                        <p:attrNameLst>
                                          <p:attrName>style.visibility</p:attrName>
                                        </p:attrNameLst>
                                      </p:cBhvr>
                                      <p:to>
                                        <p:strVal val="visible"/>
                                      </p:to>
                                    </p:set>
                                    <p:anim calcmode="lin" valueType="num">
                                      <p:cBhvr additive="repl">
                                        <p:cTn id="81" dur="1000" fill="hold"/>
                                        <p:tgtEl>
                                          <p:spTgt spid="85">
                                            <p:txEl>
                                              <p:pRg st="0" end="0"/>
                                            </p:txEl>
                                          </p:spTgt>
                                        </p:tgtEl>
                                        <p:attrNameLst>
                                          <p:attrName>ppt_w</p:attrName>
                                        </p:attrNameLst>
                                      </p:cBhvr>
                                      <p:tavLst>
                                        <p:tav tm="0">
                                          <p:val>
                                            <p:fltVal val="0"/>
                                          </p:val>
                                        </p:tav>
                                        <p:tav tm="100000">
                                          <p:val>
                                            <p:strVal val="#ppt_w"/>
                                          </p:val>
                                        </p:tav>
                                      </p:tavLst>
                                    </p:anim>
                                    <p:anim calcmode="lin" valueType="num">
                                      <p:cBhvr additive="repl">
                                        <p:cTn id="82" dur="1000" fill="hold"/>
                                        <p:tgtEl>
                                          <p:spTgt spid="85">
                                            <p:txEl>
                                              <p:pRg st="0" end="0"/>
                                            </p:txEl>
                                          </p:spTgt>
                                        </p:tgtEl>
                                        <p:attrNameLst>
                                          <p:attrName>ppt_h</p:attrName>
                                        </p:attrNameLst>
                                      </p:cBhvr>
                                      <p:tavLst>
                                        <p:tav tm="0">
                                          <p:val>
                                            <p:fltVal val="0"/>
                                          </p:val>
                                        </p:tav>
                                        <p:tav tm="100000">
                                          <p:val>
                                            <p:strVal val="#ppt_h"/>
                                          </p:val>
                                        </p:tav>
                                      </p:tavLst>
                                    </p:anim>
                                    <p:anim calcmode="lin" valueType="num">
                                      <p:cBhvr additive="repl">
                                        <p:cTn id="83" dur="1000" fill="hold"/>
                                        <p:tgtEl>
                                          <p:spTgt spid="85">
                                            <p:txEl>
                                              <p:pRg st="0" end="0"/>
                                            </p:txEl>
                                          </p:spTgt>
                                        </p:tgtEl>
                                        <p:attrNameLst>
                                          <p:attrName>r</p:attrName>
                                        </p:attrNameLst>
                                      </p:cBhvr>
                                      <p:tavLst>
                                        <p:tav tm="0">
                                          <p:val>
                                            <p:strVal val="90"/>
                                          </p:val>
                                        </p:tav>
                                        <p:tav tm="100000">
                                          <p:val>
                                            <p:strVal val="0"/>
                                          </p:val>
                                        </p:tav>
                                      </p:tavLst>
                                    </p:anim>
                                    <p:animEffect filter="fade" transition="in">
                                      <p:cBhvr additive="repl">
                                        <p:cTn id="84" dur="1000"/>
                                        <p:tgtEl>
                                          <p:spTgt spid="85">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31">
                                  <p:stCondLst>
                                    <p:cond delay="0"/>
                                  </p:stCondLst>
                                  <p:childTnLst>
                                    <p:set>
                                      <p:cBhvr>
                                        <p:cTn id="88" dur="1" fill="hold">
                                          <p:stCondLst>
                                            <p:cond delay="0"/>
                                          </p:stCondLst>
                                        </p:cTn>
                                        <p:tgtEl>
                                          <p:spTgt spid="85">
                                            <p:txEl>
                                              <p:pRg st="1" end="1"/>
                                            </p:txEl>
                                          </p:spTgt>
                                        </p:tgtEl>
                                        <p:attrNameLst>
                                          <p:attrName>style.visibility</p:attrName>
                                        </p:attrNameLst>
                                      </p:cBhvr>
                                      <p:to>
                                        <p:strVal val="visible"/>
                                      </p:to>
                                    </p:set>
                                    <p:anim calcmode="lin" valueType="num">
                                      <p:cBhvr additive="repl">
                                        <p:cTn id="89" dur="1000" fill="hold"/>
                                        <p:tgtEl>
                                          <p:spTgt spid="85">
                                            <p:txEl>
                                              <p:pRg st="1" end="1"/>
                                            </p:txEl>
                                          </p:spTgt>
                                        </p:tgtEl>
                                        <p:attrNameLst>
                                          <p:attrName>ppt_w</p:attrName>
                                        </p:attrNameLst>
                                      </p:cBhvr>
                                      <p:tavLst>
                                        <p:tav tm="0">
                                          <p:val>
                                            <p:fltVal val="0"/>
                                          </p:val>
                                        </p:tav>
                                        <p:tav tm="100000">
                                          <p:val>
                                            <p:strVal val="#ppt_w"/>
                                          </p:val>
                                        </p:tav>
                                      </p:tavLst>
                                    </p:anim>
                                    <p:anim calcmode="lin" valueType="num">
                                      <p:cBhvr additive="repl">
                                        <p:cTn id="90" dur="1000" fill="hold"/>
                                        <p:tgtEl>
                                          <p:spTgt spid="85">
                                            <p:txEl>
                                              <p:pRg st="1" end="1"/>
                                            </p:txEl>
                                          </p:spTgt>
                                        </p:tgtEl>
                                        <p:attrNameLst>
                                          <p:attrName>ppt_h</p:attrName>
                                        </p:attrNameLst>
                                      </p:cBhvr>
                                      <p:tavLst>
                                        <p:tav tm="0">
                                          <p:val>
                                            <p:fltVal val="0"/>
                                          </p:val>
                                        </p:tav>
                                        <p:tav tm="100000">
                                          <p:val>
                                            <p:strVal val="#ppt_h"/>
                                          </p:val>
                                        </p:tav>
                                      </p:tavLst>
                                    </p:anim>
                                    <p:anim calcmode="lin" valueType="num">
                                      <p:cBhvr additive="repl">
                                        <p:cTn id="91" dur="1000" fill="hold"/>
                                        <p:tgtEl>
                                          <p:spTgt spid="85">
                                            <p:txEl>
                                              <p:pRg st="1" end="1"/>
                                            </p:txEl>
                                          </p:spTgt>
                                        </p:tgtEl>
                                        <p:attrNameLst>
                                          <p:attrName>r</p:attrName>
                                        </p:attrNameLst>
                                      </p:cBhvr>
                                      <p:tavLst>
                                        <p:tav tm="0">
                                          <p:val>
                                            <p:strVal val="90"/>
                                          </p:val>
                                        </p:tav>
                                        <p:tav tm="100000">
                                          <p:val>
                                            <p:strVal val="0"/>
                                          </p:val>
                                        </p:tav>
                                      </p:tavLst>
                                    </p:anim>
                                    <p:animEffect filter="fade" transition="in">
                                      <p:cBhvr additive="repl">
                                        <p:cTn id="92" dur="1000"/>
                                        <p:tgtEl>
                                          <p:spTgt spid="85">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31">
                                  <p:stCondLst>
                                    <p:cond delay="0"/>
                                  </p:stCondLst>
                                  <p:childTnLst>
                                    <p:set>
                                      <p:cBhvr>
                                        <p:cTn id="96" dur="1" fill="hold">
                                          <p:stCondLst>
                                            <p:cond delay="0"/>
                                          </p:stCondLst>
                                        </p:cTn>
                                        <p:tgtEl>
                                          <p:spTgt spid="85">
                                            <p:txEl>
                                              <p:pRg st="2" end="2"/>
                                            </p:txEl>
                                          </p:spTgt>
                                        </p:tgtEl>
                                        <p:attrNameLst>
                                          <p:attrName>style.visibility</p:attrName>
                                        </p:attrNameLst>
                                      </p:cBhvr>
                                      <p:to>
                                        <p:strVal val="visible"/>
                                      </p:to>
                                    </p:set>
                                    <p:anim calcmode="lin" valueType="num">
                                      <p:cBhvr additive="repl">
                                        <p:cTn id="97" dur="1000" fill="hold"/>
                                        <p:tgtEl>
                                          <p:spTgt spid="85">
                                            <p:txEl>
                                              <p:pRg st="2" end="2"/>
                                            </p:txEl>
                                          </p:spTgt>
                                        </p:tgtEl>
                                        <p:attrNameLst>
                                          <p:attrName>ppt_w</p:attrName>
                                        </p:attrNameLst>
                                      </p:cBhvr>
                                      <p:tavLst>
                                        <p:tav tm="0">
                                          <p:val>
                                            <p:fltVal val="0"/>
                                          </p:val>
                                        </p:tav>
                                        <p:tav tm="100000">
                                          <p:val>
                                            <p:strVal val="#ppt_w"/>
                                          </p:val>
                                        </p:tav>
                                      </p:tavLst>
                                    </p:anim>
                                    <p:anim calcmode="lin" valueType="num">
                                      <p:cBhvr additive="repl">
                                        <p:cTn id="98" dur="1000" fill="hold"/>
                                        <p:tgtEl>
                                          <p:spTgt spid="85">
                                            <p:txEl>
                                              <p:pRg st="2" end="2"/>
                                            </p:txEl>
                                          </p:spTgt>
                                        </p:tgtEl>
                                        <p:attrNameLst>
                                          <p:attrName>ppt_h</p:attrName>
                                        </p:attrNameLst>
                                      </p:cBhvr>
                                      <p:tavLst>
                                        <p:tav tm="0">
                                          <p:val>
                                            <p:fltVal val="0"/>
                                          </p:val>
                                        </p:tav>
                                        <p:tav tm="100000">
                                          <p:val>
                                            <p:strVal val="#ppt_h"/>
                                          </p:val>
                                        </p:tav>
                                      </p:tavLst>
                                    </p:anim>
                                    <p:anim calcmode="lin" valueType="num">
                                      <p:cBhvr additive="repl">
                                        <p:cTn id="99" dur="1000" fill="hold"/>
                                        <p:tgtEl>
                                          <p:spTgt spid="85">
                                            <p:txEl>
                                              <p:pRg st="2" end="2"/>
                                            </p:txEl>
                                          </p:spTgt>
                                        </p:tgtEl>
                                        <p:attrNameLst>
                                          <p:attrName>r</p:attrName>
                                        </p:attrNameLst>
                                      </p:cBhvr>
                                      <p:tavLst>
                                        <p:tav tm="0">
                                          <p:val>
                                            <p:strVal val="90"/>
                                          </p:val>
                                        </p:tav>
                                        <p:tav tm="100000">
                                          <p:val>
                                            <p:strVal val="0"/>
                                          </p:val>
                                        </p:tav>
                                      </p:tavLst>
                                    </p:anim>
                                    <p:animEffect filter="fade" transition="in">
                                      <p:cBhvr additive="repl">
                                        <p:cTn id="100" dur="1000"/>
                                        <p:tgtEl>
                                          <p:spTgt spid="85">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Picture 2" descr=""/>
          <p:cNvPicPr/>
          <p:nvPr/>
        </p:nvPicPr>
        <p:blipFill>
          <a:blip r:embed="rId1"/>
          <a:stretch/>
        </p:blipFill>
        <p:spPr>
          <a:xfrm>
            <a:off x="0" y="0"/>
            <a:ext cx="9143640" cy="6857640"/>
          </a:xfrm>
          <a:prstGeom prst="rect">
            <a:avLst/>
          </a:prstGeom>
          <a:noFill/>
          <a:ln w="0">
            <a:noFill/>
          </a:ln>
        </p:spPr>
      </p:pic>
      <p:sp>
        <p:nvSpPr>
          <p:cNvPr id="88" name="Rectangle 4"/>
          <p:cNvSpPr/>
          <p:nvPr/>
        </p:nvSpPr>
        <p:spPr>
          <a:xfrm>
            <a:off x="114480" y="2492640"/>
            <a:ext cx="5323680" cy="3862080"/>
          </a:xfrm>
          <a:prstGeom prst="rect">
            <a:avLst/>
          </a:prstGeom>
          <a:noFill/>
          <a:ln w="0">
            <a:noFill/>
          </a:ln>
        </p:spPr>
        <p:style>
          <a:lnRef idx="0"/>
          <a:fillRef idx="0"/>
          <a:effectRef idx="0"/>
          <a:fontRef idx="minor"/>
        </p:style>
        <p:txBody>
          <a:bodyPr lIns="90000" rIns="90000" tIns="45000" bIns="45000" anchor="t">
            <a:spAutoFit/>
          </a:bodyPr>
          <a:p>
            <a:pPr marL="625320" indent="-625320" defTabSz="457200">
              <a:lnSpc>
                <a:spcPct val="100000"/>
              </a:lnSpc>
              <a:spcAft>
                <a:spcPts val="2999"/>
              </a:spcAft>
              <a:buClr>
                <a:srgbClr val="ffffff"/>
              </a:buClr>
              <a:buSzPct val="85000"/>
              <a:buFont typeface="Wingdings" charset="2"/>
              <a:buChar char=""/>
            </a:pPr>
            <a:r>
              <a:rPr b="1" lang="en-US" sz="4400" strike="noStrike" u="none">
                <a:ln>
                  <a:solidFill>
                    <a:srgbClr val="000000"/>
                  </a:solidFill>
                </a:ln>
                <a:solidFill>
                  <a:srgbClr val="ffffff"/>
                </a:solidFill>
                <a:effectLst/>
                <a:uFillTx/>
                <a:latin typeface="Bernard MT Condensed"/>
                <a:ea typeface="Calibri"/>
              </a:rPr>
              <a:t>Each state is politically organized</a:t>
            </a:r>
            <a:endParaRPr b="0" lang="en-US" sz="4400" strike="noStrike" u="none">
              <a:solidFill>
                <a:srgbClr val="000000"/>
              </a:solidFill>
              <a:effectLst/>
              <a:uFillTx/>
              <a:latin typeface="Arial"/>
            </a:endParaRPr>
          </a:p>
          <a:p>
            <a:pPr marL="625320" indent="-625320" defTabSz="457200">
              <a:lnSpc>
                <a:spcPct val="100000"/>
              </a:lnSpc>
              <a:spcAft>
                <a:spcPts val="2999"/>
              </a:spcAft>
              <a:buClr>
                <a:srgbClr val="ffffff"/>
              </a:buClr>
              <a:buSzPct val="85000"/>
              <a:buFont typeface="Wingdings" charset="2"/>
              <a:buChar char=""/>
            </a:pPr>
            <a:r>
              <a:rPr b="1" lang="en-US" sz="4400" strike="noStrike" u="sng">
                <a:ln>
                  <a:solidFill>
                    <a:srgbClr val="000000"/>
                  </a:solidFill>
                </a:ln>
                <a:solidFill>
                  <a:srgbClr val="ffffff"/>
                </a:solidFill>
                <a:effectLst/>
                <a:uFillTx/>
                <a:latin typeface="Bernard MT Condensed"/>
                <a:ea typeface="Calibri"/>
              </a:rPr>
              <a:t>Government</a:t>
            </a:r>
            <a:r>
              <a:rPr b="1" lang="en-US" sz="4400" strike="noStrike" u="none">
                <a:ln>
                  <a:solidFill>
                    <a:srgbClr val="000000"/>
                  </a:solidFill>
                </a:ln>
                <a:solidFill>
                  <a:srgbClr val="ffffff"/>
                </a:solidFill>
                <a:effectLst/>
                <a:uFillTx/>
                <a:latin typeface="Bernard MT Condensed"/>
                <a:ea typeface="Calibri"/>
              </a:rPr>
              <a:t> - the agency the state uses to accomplish goals</a:t>
            </a:r>
            <a:endParaRPr b="0" lang="en-US" sz="4400" strike="noStrike" u="none">
              <a:solidFill>
                <a:srgbClr val="000000"/>
              </a:solidFill>
              <a:effectLst/>
              <a:uFillTx/>
              <a:latin typeface="Arial"/>
            </a:endParaRPr>
          </a:p>
        </p:txBody>
      </p:sp>
      <p:pic>
        <p:nvPicPr>
          <p:cNvPr id="89" name="Picture 1" descr=""/>
          <p:cNvPicPr/>
          <p:nvPr/>
        </p:nvPicPr>
        <p:blipFill>
          <a:blip r:embed="rId2"/>
          <a:stretch/>
        </p:blipFill>
        <p:spPr>
          <a:xfrm>
            <a:off x="3169440" y="-200160"/>
            <a:ext cx="6333840" cy="132264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Picture 4" descr=""/>
          <p:cNvPicPr/>
          <p:nvPr/>
        </p:nvPicPr>
        <p:blipFill>
          <a:blip r:embed="rId1"/>
          <a:srcRect l="5187" t="0" r="5187" b="0"/>
          <a:stretch/>
        </p:blipFill>
        <p:spPr>
          <a:xfrm>
            <a:off x="0" y="-20520"/>
            <a:ext cx="9143640" cy="6878160"/>
          </a:xfrm>
          <a:prstGeom prst="rect">
            <a:avLst/>
          </a:prstGeom>
          <a:noFill/>
          <a:ln w="0">
            <a:noFill/>
          </a:ln>
        </p:spPr>
      </p:pic>
      <p:sp>
        <p:nvSpPr>
          <p:cNvPr id="91" name="Rectangle 3"/>
          <p:cNvSpPr/>
          <p:nvPr/>
        </p:nvSpPr>
        <p:spPr>
          <a:xfrm>
            <a:off x="425160" y="2454480"/>
            <a:ext cx="5493960" cy="3569760"/>
          </a:xfrm>
          <a:prstGeom prst="rect">
            <a:avLst/>
          </a:prstGeom>
          <a:noFill/>
          <a:ln w="0">
            <a:noFill/>
          </a:ln>
        </p:spPr>
        <p:style>
          <a:lnRef idx="0"/>
          <a:fillRef idx="0"/>
          <a:effectRef idx="0"/>
          <a:fontRef idx="minor"/>
        </p:style>
        <p:txBody>
          <a:bodyPr lIns="90000" rIns="90000" tIns="45000" bIns="45000" anchor="t">
            <a:spAutoFit/>
          </a:bodyPr>
          <a:p>
            <a:pPr marL="343080" indent="-343080" defTabSz="457200">
              <a:lnSpc>
                <a:spcPct val="100000"/>
              </a:lnSpc>
              <a:spcAft>
                <a:spcPts val="1199"/>
              </a:spcAft>
              <a:buClr>
                <a:srgbClr val="ffffff"/>
              </a:buClr>
              <a:buFont typeface="Arial"/>
              <a:buChar char="•"/>
            </a:pPr>
            <a:r>
              <a:rPr b="1" lang="en-US" sz="3600" strike="noStrike" u="none">
                <a:ln>
                  <a:solidFill>
                    <a:srgbClr val="000000"/>
                  </a:solidFill>
                </a:ln>
                <a:solidFill>
                  <a:srgbClr val="ffffff"/>
                </a:solidFill>
                <a:effectLst/>
                <a:uFillTx/>
                <a:latin typeface="Bernard MT Condensed"/>
                <a:ea typeface="Calibri"/>
              </a:rPr>
              <a:t>Institution which makes and enforces public policies</a:t>
            </a:r>
            <a:endParaRPr b="0" lang="en-US" sz="3600" strike="noStrike" u="none">
              <a:solidFill>
                <a:srgbClr val="000000"/>
              </a:solidFill>
              <a:effectLst/>
              <a:uFillTx/>
              <a:latin typeface="Arial"/>
            </a:endParaRPr>
          </a:p>
          <a:p>
            <a:pPr marL="343080" indent="-343080" defTabSz="457200">
              <a:lnSpc>
                <a:spcPct val="100000"/>
              </a:lnSpc>
              <a:spcAft>
                <a:spcPts val="1199"/>
              </a:spcAft>
              <a:buClr>
                <a:srgbClr val="ffffff"/>
              </a:buClr>
              <a:buFont typeface="Arial"/>
              <a:buChar char="•"/>
            </a:pPr>
            <a:r>
              <a:rPr b="1" lang="en-US" sz="3600" strike="noStrike" u="none">
                <a:ln>
                  <a:solidFill>
                    <a:srgbClr val="000000"/>
                  </a:solidFill>
                </a:ln>
                <a:solidFill>
                  <a:srgbClr val="ffffff"/>
                </a:solidFill>
                <a:effectLst/>
                <a:uFillTx/>
                <a:latin typeface="Bernard MT Condensed"/>
                <a:ea typeface="Calibri"/>
              </a:rPr>
              <a:t>Public policies include defense, crime, education, health care, transportation, civil rights, etc.</a:t>
            </a:r>
            <a:endParaRPr b="0" lang="en-US" sz="3600" strike="noStrike" u="none">
              <a:solidFill>
                <a:srgbClr val="000000"/>
              </a:solidFill>
              <a:effectLst/>
              <a:uFillTx/>
              <a:latin typeface="Arial"/>
            </a:endParaRPr>
          </a:p>
        </p:txBody>
      </p:sp>
      <p:pic>
        <p:nvPicPr>
          <p:cNvPr id="92" name="Picture 6" descr=""/>
          <p:cNvPicPr/>
          <p:nvPr/>
        </p:nvPicPr>
        <p:blipFill>
          <a:blip r:embed="rId2"/>
          <a:stretch/>
        </p:blipFill>
        <p:spPr>
          <a:xfrm>
            <a:off x="0" y="276120"/>
            <a:ext cx="9143640" cy="2175840"/>
          </a:xfrm>
          <a:prstGeom prst="rect">
            <a:avLst/>
          </a:prstGeom>
          <a:noFill/>
          <a:ln w="0">
            <a:noFill/>
          </a:ln>
        </p:spPr>
      </p:pic>
    </p:spTree>
  </p:cSld>
  <mc:AlternateContent>
    <mc:Choice Requires="p14">
      <p:transition spd="slow" p14:dur="2000"/>
    </mc:Choice>
    <mc:Fallback>
      <p:transition spd="slow"/>
    </mc:Fallback>
  </mc:AlternateContent>
  <p:timing>
    <p:tnLst>
      <p:par>
        <p:cTn id="101" dur="indefinite" restart="never" nodeType="tmRoot">
          <p:childTnLst>
            <p:seq>
              <p:cTn id="102" dur="indefinite" nodeType="mainSeq">
                <p:childTnLst>
                  <p:par>
                    <p:cTn id="103" fill="hold">
                      <p:stCondLst>
                        <p:cond delay="indefinite"/>
                      </p:stCondLst>
                      <p:childTnLst>
                        <p:par>
                          <p:cTn id="104" fill="hold">
                            <p:stCondLst>
                              <p:cond delay="0"/>
                            </p:stCondLst>
                            <p:childTnLst>
                              <p:par>
                                <p:cTn id="105" nodeType="clickEffect" fill="hold" presetClass="entr" presetID="21" presetSubtype="1">
                                  <p:stCondLst>
                                    <p:cond delay="0"/>
                                  </p:stCondLst>
                                  <p:childTnLst>
                                    <p:set>
                                      <p:cBhvr>
                                        <p:cTn id="106" dur="1" fill="hold">
                                          <p:stCondLst>
                                            <p:cond delay="0"/>
                                          </p:stCondLst>
                                        </p:cTn>
                                        <p:tgtEl>
                                          <p:spTgt spid="91">
                                            <p:txEl>
                                              <p:pRg st="0" end="0"/>
                                            </p:txEl>
                                          </p:spTgt>
                                        </p:tgtEl>
                                        <p:attrNameLst>
                                          <p:attrName>style.visibility</p:attrName>
                                        </p:attrNameLst>
                                      </p:cBhvr>
                                      <p:to>
                                        <p:strVal val="visible"/>
                                      </p:to>
                                    </p:set>
                                    <p:animEffect filter="wheel(1)" transition="in">
                                      <p:cBhvr additive="repl">
                                        <p:cTn id="107" dur="2000"/>
                                        <p:tgtEl>
                                          <p:spTgt spid="91">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nodeType="clickEffect" fill="hold" presetClass="entr" presetID="21" presetSubtype="1">
                                  <p:stCondLst>
                                    <p:cond delay="0"/>
                                  </p:stCondLst>
                                  <p:childTnLst>
                                    <p:set>
                                      <p:cBhvr>
                                        <p:cTn id="111" dur="1" fill="hold">
                                          <p:stCondLst>
                                            <p:cond delay="0"/>
                                          </p:stCondLst>
                                        </p:cTn>
                                        <p:tgtEl>
                                          <p:spTgt spid="91">
                                            <p:txEl>
                                              <p:pRg st="1" end="1"/>
                                            </p:txEl>
                                          </p:spTgt>
                                        </p:tgtEl>
                                        <p:attrNameLst>
                                          <p:attrName>style.visibility</p:attrName>
                                        </p:attrNameLst>
                                      </p:cBhvr>
                                      <p:to>
                                        <p:strVal val="visible"/>
                                      </p:to>
                                    </p:set>
                                    <p:animEffect filter="wheel(1)" transition="in">
                                      <p:cBhvr additive="repl">
                                        <p:cTn id="112" dur="2000"/>
                                        <p:tgtEl>
                                          <p:spTgt spid="91">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258</TotalTime>
  <Application>LibreOffice/25.2.5.2$Linux_X86_64 LibreOffice_project/03d19516eb2e1dd5d4ccd751a0d6f35f35e08022</Application>
  <AppVersion>15.0000</AppVersion>
  <Words>1809</Words>
  <Paragraphs>64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2017-09-18T14:48:27Z</dcterms:created>
  <dc:creator>Luke Rosa</dc:creator>
  <dc:description/>
  <dc:language>en-US</dc:language>
  <cp:lastModifiedBy/>
  <dcterms:modified xsi:type="dcterms:W3CDTF">2025-08-11T19:33:26Z</dcterms:modified>
  <cp:revision>25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 (4:3)</vt:lpwstr>
  </property>
  <property fmtid="{D5CDD505-2E9C-101B-9397-08002B2CF9AE}" pid="4" name="Slides">
    <vt:i4>12</vt:i4>
  </property>
</Properties>
</file>